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C9C82-21ED-4B4F-891C-AA293F9F4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5BD90-7521-46D3-B7E3-034281FB3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97801-C00B-46E7-AAD5-C65123094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552D9-2B67-4278-AA5D-F7B8C7A81EF7}" type="datetimeFigureOut">
              <a:rPr lang="bs-Latn-BA" smtClean="0"/>
              <a:t>15.5.20.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21CC1-6FFD-42D3-8A57-8D8B83CC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38544-F943-45FC-A2FB-DB5880AA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A4F7-A7A0-4C42-9683-50E267A7EA5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37339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D109-054C-4BE3-9011-64031015B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92F27-D9E7-4265-A427-718E385E4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3AD56-BB1E-4C35-9ABD-D7E16CDA1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552D9-2B67-4278-AA5D-F7B8C7A81EF7}" type="datetimeFigureOut">
              <a:rPr lang="bs-Latn-BA" smtClean="0"/>
              <a:t>15.5.20.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F45E6-3BBB-482A-81C4-E23A9A67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979ED-0C65-4AA3-887B-D819B2C5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A4F7-A7A0-4C42-9683-50E267A7EA5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2225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9246DD-02FC-44AE-B5FD-CE853F1B5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2F4BF-1E32-4641-8B3A-0AE84E313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08A32-DF34-42AA-AD99-2C218953A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552D9-2B67-4278-AA5D-F7B8C7A81EF7}" type="datetimeFigureOut">
              <a:rPr lang="bs-Latn-BA" smtClean="0"/>
              <a:t>15.5.20.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F5B9E-E033-4958-B8A1-691D1197A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9312A-2073-4B37-B305-18670A98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A4F7-A7A0-4C42-9683-50E267A7EA5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257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FD75-2C14-49B1-9CE1-4FE9982D1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3E56B-A823-41AB-8EBA-F83DA30D7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2DD57-54AC-4C79-8ABA-B56EA4EA3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552D9-2B67-4278-AA5D-F7B8C7A81EF7}" type="datetimeFigureOut">
              <a:rPr lang="bs-Latn-BA" smtClean="0"/>
              <a:t>15.5.20.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EF81D-534A-462C-9189-0B7FF6A88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A1622-878D-4A29-AF9F-46D706B4B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A4F7-A7A0-4C42-9683-50E267A7EA5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75619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118F0-1A95-4410-9102-2A324861E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91F26-DB7E-4938-93DB-0C819ECA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08DF-7580-4F45-B8B8-116C6E111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552D9-2B67-4278-AA5D-F7B8C7A81EF7}" type="datetimeFigureOut">
              <a:rPr lang="bs-Latn-BA" smtClean="0"/>
              <a:t>15.5.20.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F6172-96DC-4930-A51C-D130C636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6AA61-B446-4ADE-9289-FFEA07AE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A4F7-A7A0-4C42-9683-50E267A7EA5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514097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8BF4-9847-4B87-A09F-D6AAEA97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E677B-6AF5-4790-A8DE-BC5F5CAD1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E96C8-88B3-4112-A73C-035CCD3CD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0FC73-D1A7-460C-AAFB-026838F35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552D9-2B67-4278-AA5D-F7B8C7A81EF7}" type="datetimeFigureOut">
              <a:rPr lang="bs-Latn-BA" smtClean="0"/>
              <a:t>15.5.20.</a:t>
            </a:fld>
            <a:endParaRPr lang="bs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759C3-C305-4C12-B649-EB8954A4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D788F-F83F-405B-8FB1-FB8EE1E08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A4F7-A7A0-4C42-9683-50E267A7EA5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763442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7551-C222-440B-9D8C-A3DAEE49E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64FB7-D120-406F-BFD0-A8B373BFC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39455-14AC-4E6A-B99E-6DB3519A8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143201-4625-4A8D-A327-5FCDDC73DB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514C19-7603-4743-997C-629999E29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B6C9EF-F13B-419D-A591-42C3E65E5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552D9-2B67-4278-AA5D-F7B8C7A81EF7}" type="datetimeFigureOut">
              <a:rPr lang="bs-Latn-BA" smtClean="0"/>
              <a:t>15.5.20.</a:t>
            </a:fld>
            <a:endParaRPr lang="bs-Latn-B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1BE7AE-162A-4080-ACF4-CDE0380D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7C580-63B3-4426-952D-C9A7E8B84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A4F7-A7A0-4C42-9683-50E267A7EA5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33366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B2992-7103-40CE-9E8F-86B1F290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FC056-202F-4024-BF7C-CDAD49C54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552D9-2B67-4278-AA5D-F7B8C7A81EF7}" type="datetimeFigureOut">
              <a:rPr lang="bs-Latn-BA" smtClean="0"/>
              <a:t>15.5.20.</a:t>
            </a:fld>
            <a:endParaRPr lang="bs-Latn-B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0DF156-BD95-4442-BF16-E96EFC9A2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3C37B-AF07-4DAE-BB44-12BC4942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A4F7-A7A0-4C42-9683-50E267A7EA5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01608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87B3B5-BAB7-4336-A531-DD9E3EB4C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552D9-2B67-4278-AA5D-F7B8C7A81EF7}" type="datetimeFigureOut">
              <a:rPr lang="bs-Latn-BA" smtClean="0"/>
              <a:t>15.5.20.</a:t>
            </a:fld>
            <a:endParaRPr lang="bs-Latn-B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4FE4F-8BC0-408A-B1CD-11815D4E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0F6BD-2BB8-4419-BAE3-D640D23A2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A4F7-A7A0-4C42-9683-50E267A7EA5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90491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98D7-55A9-480B-82F0-63095E20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721B2-32A3-44B1-BF24-4DA9CBF04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05D6B-481D-42B6-952B-71FA83C36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79794-1365-4312-B3A2-B3765EEAF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552D9-2B67-4278-AA5D-F7B8C7A81EF7}" type="datetimeFigureOut">
              <a:rPr lang="bs-Latn-BA" smtClean="0"/>
              <a:t>15.5.20.</a:t>
            </a:fld>
            <a:endParaRPr lang="bs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7C4E3-7D49-4B36-8F5E-F8BEF370A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17B22-D7C6-4751-9552-37070F9F8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A4F7-A7A0-4C42-9683-50E267A7EA5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5769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BD32-D176-4178-9FDE-E06CAD84B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2AE448-8CCC-4FBE-A45E-D2A4548A3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s-Latn-B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6439F-56E6-451D-9AB2-A94B18CE8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3407B-3FB9-45EA-A025-3F2756CD1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552D9-2B67-4278-AA5D-F7B8C7A81EF7}" type="datetimeFigureOut">
              <a:rPr lang="bs-Latn-BA" smtClean="0"/>
              <a:t>15.5.20.</a:t>
            </a:fld>
            <a:endParaRPr lang="bs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2C8C7-02BD-45AC-B44A-F953059F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0256E-1794-4876-88C0-96062CA3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A4F7-A7A0-4C42-9683-50E267A7EA5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61750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13551-1274-48B0-8B12-D8D9B46DA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E19BD-3129-4364-8D0F-07782011C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1DEF-2663-437E-A1F5-C9BF3533C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552D9-2B67-4278-AA5D-F7B8C7A81EF7}" type="datetimeFigureOut">
              <a:rPr lang="bs-Latn-BA" smtClean="0"/>
              <a:t>15.5.20.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381DA-1A60-4CE0-A9DB-FD067EE79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AD88D-902D-4319-B6B6-4D9370A06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3A4F7-A7A0-4C42-9683-50E267A7EA5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53434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E6FFD-C271-451F-BCDF-53E2FA1FD5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s-Latn-BA" dirty="0"/>
              <a:t>Tornado u staklenci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6DEF20-447D-4A48-A9C4-6688BF1F99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s-Latn-BA" dirty="0"/>
              <a:t>Učiteljica: Hamzakadić Adnela i Mujanović Ema</a:t>
            </a:r>
          </a:p>
        </p:txBody>
      </p:sp>
    </p:spTree>
    <p:extLst>
      <p:ext uri="{BB962C8B-B14F-4D97-AF65-F5344CB8AC3E}">
        <p14:creationId xmlns:p14="http://schemas.microsoft.com/office/powerpoint/2010/main" val="2209126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8D6C2-BF02-4C4F-9EF1-C39321787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Latn-BA" sz="2800" dirty="0"/>
              <a:t>POTREBAN MATERIJAL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04C6C8-7EDF-4B0C-9D6D-CAB822608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/>
              <a:t> </a:t>
            </a:r>
            <a:endParaRPr lang="en-BA" dirty="0"/>
          </a:p>
          <a:p>
            <a:pPr marL="285750" indent="-285750">
              <a:buFontTx/>
              <a:buChar char="-"/>
            </a:pPr>
            <a:r>
              <a:rPr lang="bs-Latn-BA" dirty="0"/>
              <a:t>staklenka/tegla</a:t>
            </a:r>
          </a:p>
          <a:p>
            <a:pPr marL="285750" indent="-285750">
              <a:buFontTx/>
              <a:buChar char="-"/>
            </a:pPr>
            <a:r>
              <a:rPr lang="bs-Latn-BA" dirty="0" err="1"/>
              <a:t>Deteržent</a:t>
            </a:r>
            <a:r>
              <a:rPr lang="bs-Latn-BA" dirty="0"/>
              <a:t> za suđe</a:t>
            </a:r>
          </a:p>
          <a:p>
            <a:pPr marL="285750" indent="-285750">
              <a:buFontTx/>
              <a:buChar char="-"/>
            </a:pPr>
            <a:r>
              <a:rPr lang="bs-Latn-BA" dirty="0"/>
              <a:t>sirće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55C9706-9275-0543-9EE1-1165FE68C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49" y="995363"/>
            <a:ext cx="3624758" cy="4873625"/>
          </a:xfrm>
        </p:spPr>
      </p:pic>
    </p:spTree>
    <p:extLst>
      <p:ext uri="{BB962C8B-B14F-4D97-AF65-F5344CB8AC3E}">
        <p14:creationId xmlns:p14="http://schemas.microsoft.com/office/powerpoint/2010/main" val="944511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3810C-72A5-4632-A3BC-A2A379DE0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IZRADA: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E820AE-9763-4E34-885F-A3C6894EF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br>
              <a:rPr lang="en-BA" dirty="0"/>
            </a:br>
            <a:br>
              <a:rPr lang="en-BA" dirty="0"/>
            </a:br>
            <a:r>
              <a:rPr lang="en-BA" dirty="0"/>
              <a:t>Napunite staklenku gotovo do vrha (par centimetara od vrha) toplom vodom.</a:t>
            </a:r>
            <a:br>
              <a:rPr lang="en-BA" dirty="0"/>
            </a:br>
            <a:br>
              <a:rPr lang="en-BA" dirty="0"/>
            </a:br>
            <a:r>
              <a:rPr lang="en-BA" dirty="0"/>
              <a:t>U vodu uspite malo (nekoliko kapi) sredstva za pranje posuđa</a:t>
            </a:r>
            <a:r>
              <a:rPr lang="hr-HR" dirty="0"/>
              <a:t> i malo deterdženta sa suđe.</a:t>
            </a:r>
            <a:br>
              <a:rPr lang="en-BA" dirty="0"/>
            </a:br>
            <a:br>
              <a:rPr lang="en-BA" dirty="0"/>
            </a:br>
            <a:r>
              <a:rPr lang="en-BA" dirty="0"/>
              <a:t>Staklenku čvrsto zatvorite poklopcem.</a:t>
            </a:r>
            <a:br>
              <a:rPr lang="en-BA" dirty="0"/>
            </a:br>
            <a:br>
              <a:rPr lang="en-BA" dirty="0"/>
            </a:br>
            <a:r>
              <a:rPr lang="en-BA" dirty="0"/>
              <a:t>Protresite (ili zavrtite) snažno staklenku s tekućinom.</a:t>
            </a:r>
            <a:br>
              <a:rPr lang="en-BA" dirty="0"/>
            </a:br>
            <a:br>
              <a:rPr lang="en-BA" dirty="0"/>
            </a:br>
            <a:r>
              <a:rPr lang="en-BA" dirty="0"/>
              <a:t>Odložite staklenku na ravnu površinu i promatrajte kako se stvara tornado.</a:t>
            </a:r>
            <a:endParaRPr lang="bs-Latn-BA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C877B14-B720-F34D-9828-506238475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57300"/>
            <a:ext cx="3205262" cy="4273683"/>
          </a:xfrm>
        </p:spPr>
      </p:pic>
    </p:spTree>
    <p:extLst>
      <p:ext uri="{BB962C8B-B14F-4D97-AF65-F5344CB8AC3E}">
        <p14:creationId xmlns:p14="http://schemas.microsoft.com/office/powerpoint/2010/main" val="165166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968E-1F3B-413B-B31E-4967AF05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Video:</a:t>
            </a:r>
          </a:p>
        </p:txBody>
      </p:sp>
      <p:pic>
        <p:nvPicPr>
          <p:cNvPr id="4" name="VID_20191127_154522 (1).mp4" descr="VID_20191127_154522 (1).mp4">
            <a:hlinkClick r:id="" action="ppaction://media"/>
            <a:extLst>
              <a:ext uri="{FF2B5EF4-FFF2-40B4-BE49-F238E27FC236}">
                <a16:creationId xmlns:a16="http://schemas.microsoft.com/office/drawing/2014/main" id="{91B6DA10-77F6-C04F-93BB-7896C94A3C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319017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93</Words>
  <Application>Microsoft Macintosh PowerPoint</Application>
  <PresentationFormat>Widescreen</PresentationFormat>
  <Paragraphs>10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Tornado u staklenci</vt:lpstr>
      <vt:lpstr>POTREBAN MATERIJAL</vt:lpstr>
      <vt:lpstr>IZRADA:</vt:lpstr>
      <vt:lpstr>Video: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VULKAN I LAVA</dc:title>
  <dc:creator>Adnela Hamzakadic</dc:creator>
  <cp:lastModifiedBy>Microsoft Office User</cp:lastModifiedBy>
  <cp:revision>6</cp:revision>
  <dcterms:created xsi:type="dcterms:W3CDTF">2019-12-01T20:51:26Z</dcterms:created>
  <dcterms:modified xsi:type="dcterms:W3CDTF">2020-05-15T00:25:32Z</dcterms:modified>
</cp:coreProperties>
</file>