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Rectangle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3DD30-42D8-4AFC-9617-FD276AA067D2}" type="datetimeFigureOut">
              <a:rPr lang="sr-Latn-CS" smtClean="0"/>
              <a:pPr/>
              <a:t>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C2B3-952C-44D1-9563-73CB7166302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050718_EC_numbers_f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029604" cy="2671781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Rockwell" pitchFamily="18" charset="0"/>
              </a:rPr>
              <a:t>Povijesni počeci nastajanja i razvoja brojeva</a:t>
            </a:r>
            <a:endParaRPr lang="hr-HR" sz="5400" dirty="0">
              <a:latin typeface="Rockwell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5072074"/>
            <a:ext cx="9144000" cy="178592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Marta </a:t>
            </a:r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Primorac</a:t>
            </a:r>
          </a:p>
          <a:p>
            <a:endPara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endPara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Svibanj 2019.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 crteža do znaka za brojeve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hr-HR" dirty="0" smtClean="0"/>
              <a:t>Egipatski brojevi</a:t>
            </a:r>
          </a:p>
          <a:p>
            <a:r>
              <a:rPr lang="hr-HR" dirty="0" smtClean="0"/>
              <a:t>Rimski brojevi</a:t>
            </a:r>
          </a:p>
          <a:p>
            <a:r>
              <a:rPr lang="hr-HR" dirty="0" smtClean="0"/>
              <a:t>Alfabetski brojevi</a:t>
            </a:r>
            <a:endParaRPr lang="hr-HR" dirty="0"/>
          </a:p>
        </p:txBody>
      </p:sp>
      <p:pic>
        <p:nvPicPr>
          <p:cNvPr id="4" name="Slika 3" descr="image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571612"/>
            <a:ext cx="3181866" cy="1785950"/>
          </a:xfrm>
          <a:prstGeom prst="rect">
            <a:avLst/>
          </a:prstGeom>
        </p:spPr>
      </p:pic>
      <p:pic>
        <p:nvPicPr>
          <p:cNvPr id="5" name="Slika 4" descr="3424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071942"/>
            <a:ext cx="2909475" cy="2286016"/>
          </a:xfrm>
          <a:prstGeom prst="rect">
            <a:avLst/>
          </a:prstGeom>
        </p:spPr>
      </p:pic>
      <p:pic>
        <p:nvPicPr>
          <p:cNvPr id="6" name="Slika 5" descr="New Picture 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500438"/>
            <a:ext cx="4139543" cy="313361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Pozicijski brojevni sustavi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Babilonski brojevi</a:t>
            </a:r>
          </a:p>
          <a:p>
            <a:r>
              <a:rPr lang="hr-HR" dirty="0" err="1" smtClean="0"/>
              <a:t>Majanski</a:t>
            </a:r>
            <a:r>
              <a:rPr lang="hr-HR" dirty="0" smtClean="0"/>
              <a:t> brojevi</a:t>
            </a:r>
          </a:p>
          <a:p>
            <a:r>
              <a:rPr lang="hr-HR" dirty="0" smtClean="0"/>
              <a:t>Kineski brojevi</a:t>
            </a:r>
          </a:p>
          <a:p>
            <a:r>
              <a:rPr lang="hr-HR" dirty="0" smtClean="0"/>
              <a:t>Indijsko - arapski brojevi</a:t>
            </a:r>
          </a:p>
          <a:p>
            <a:r>
              <a:rPr lang="hr-HR" dirty="0" smtClean="0"/>
              <a:t>Binarni brojevi</a:t>
            </a:r>
            <a:endParaRPr lang="hr-HR" dirty="0"/>
          </a:p>
        </p:txBody>
      </p:sp>
      <p:pic>
        <p:nvPicPr>
          <p:cNvPr id="4" name="Slika 3" descr="babilonski-brojev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429132"/>
            <a:ext cx="3881449" cy="2304094"/>
          </a:xfrm>
          <a:prstGeom prst="rect">
            <a:avLst/>
          </a:prstGeom>
        </p:spPr>
      </p:pic>
      <p:pic>
        <p:nvPicPr>
          <p:cNvPr id="5" name="Slika 4" descr="372px-maya-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214422"/>
            <a:ext cx="1928826" cy="2224372"/>
          </a:xfrm>
          <a:prstGeom prst="rect">
            <a:avLst/>
          </a:prstGeom>
        </p:spPr>
      </p:pic>
      <p:pic>
        <p:nvPicPr>
          <p:cNvPr id="6" name="Slika 5" descr="kitajskie-cifri-ot-1-do-10-kitajskie-ieroglifi_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66" y="1285860"/>
            <a:ext cx="3071834" cy="2063248"/>
          </a:xfrm>
          <a:prstGeom prst="rect">
            <a:avLst/>
          </a:prstGeom>
        </p:spPr>
      </p:pic>
      <p:pic>
        <p:nvPicPr>
          <p:cNvPr id="7" name="Slika 6" descr="Num_hindu_arabic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214818"/>
            <a:ext cx="4438663" cy="195237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Prirodni brojevi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hr-HR" dirty="0" smtClean="0"/>
              <a:t>Prosti brojevi</a:t>
            </a:r>
          </a:p>
          <a:p>
            <a:r>
              <a:rPr lang="hr-HR" dirty="0" smtClean="0"/>
              <a:t>Kvadratni brojevi</a:t>
            </a:r>
          </a:p>
          <a:p>
            <a:r>
              <a:rPr lang="hr-HR" dirty="0" smtClean="0"/>
              <a:t>Trokutasti brojevi</a:t>
            </a:r>
          </a:p>
          <a:p>
            <a:r>
              <a:rPr lang="hr-HR" dirty="0" smtClean="0"/>
              <a:t>Figurativni brojevi</a:t>
            </a:r>
          </a:p>
          <a:p>
            <a:r>
              <a:rPr lang="hr-HR" dirty="0" smtClean="0"/>
              <a:t>Savršeni brojevi</a:t>
            </a:r>
          </a:p>
          <a:p>
            <a:r>
              <a:rPr lang="hr-HR" dirty="0" smtClean="0"/>
              <a:t>Prijateljski brojevi</a:t>
            </a:r>
          </a:p>
        </p:txBody>
      </p:sp>
      <p:pic>
        <p:nvPicPr>
          <p:cNvPr id="4" name="Slika 3" descr="18hgjti706ptl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857628"/>
            <a:ext cx="4572033" cy="257176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hr-HR" dirty="0" smtClean="0"/>
              <a:t>Brojevi blizanci</a:t>
            </a:r>
          </a:p>
          <a:p>
            <a:r>
              <a:rPr lang="hr-HR" dirty="0" err="1" smtClean="0"/>
              <a:t>Fibonaccijevi</a:t>
            </a:r>
            <a:r>
              <a:rPr lang="hr-HR" dirty="0" smtClean="0"/>
              <a:t> brojevi</a:t>
            </a:r>
          </a:p>
          <a:p>
            <a:r>
              <a:rPr lang="hr-HR" dirty="0" smtClean="0"/>
              <a:t>Brojevi i magija</a:t>
            </a:r>
          </a:p>
          <a:p>
            <a:r>
              <a:rPr lang="hr-HR" dirty="0" smtClean="0"/>
              <a:t>Od jedan do beskonačno</a:t>
            </a:r>
          </a:p>
          <a:p>
            <a:r>
              <a:rPr lang="hr-HR" dirty="0" smtClean="0"/>
              <a:t>Nula</a:t>
            </a:r>
          </a:p>
          <a:p>
            <a:endParaRPr lang="hr-HR" dirty="0"/>
          </a:p>
        </p:txBody>
      </p:sp>
      <p:pic>
        <p:nvPicPr>
          <p:cNvPr id="4" name="Slika 3" descr="1200px-FibonacciBlock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500438"/>
            <a:ext cx="4929190" cy="310539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Razlomci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Egipat</a:t>
            </a:r>
          </a:p>
          <a:p>
            <a:r>
              <a:rPr lang="hr-HR" dirty="0" smtClean="0"/>
              <a:t>Babilon</a:t>
            </a:r>
          </a:p>
          <a:p>
            <a:r>
              <a:rPr lang="hr-HR" dirty="0" smtClean="0"/>
              <a:t>Grčka</a:t>
            </a:r>
          </a:p>
          <a:p>
            <a:r>
              <a:rPr lang="hr-HR" dirty="0" smtClean="0"/>
              <a:t>Indija</a:t>
            </a:r>
          </a:p>
          <a:p>
            <a:r>
              <a:rPr lang="hr-HR" dirty="0" smtClean="0"/>
              <a:t>Rim</a:t>
            </a:r>
          </a:p>
          <a:p>
            <a:r>
              <a:rPr lang="hr-HR" dirty="0" smtClean="0"/>
              <a:t>Kina</a:t>
            </a:r>
          </a:p>
          <a:p>
            <a:r>
              <a:rPr lang="hr-HR" dirty="0" smtClean="0"/>
              <a:t>Arapi</a:t>
            </a:r>
          </a:p>
          <a:p>
            <a:r>
              <a:rPr lang="hr-HR" dirty="0" smtClean="0"/>
              <a:t>Europa do XVI. stoljeća</a:t>
            </a:r>
            <a:endParaRPr lang="hr-HR" dirty="0"/>
          </a:p>
        </p:txBody>
      </p:sp>
      <p:pic>
        <p:nvPicPr>
          <p:cNvPr id="4" name="Slika 3" descr="tumblr_lrqc9xuEYP1r2qc3qo1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000372"/>
            <a:ext cx="3761895" cy="257176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Cijeli brojevi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Pojava negativnih brojeva u Europi</a:t>
            </a:r>
          </a:p>
          <a:p>
            <a:r>
              <a:rPr lang="hr-HR" dirty="0" smtClean="0"/>
              <a:t>Zapisivanje negativnih brojeva</a:t>
            </a:r>
            <a:endParaRPr lang="hr-HR" dirty="0"/>
          </a:p>
        </p:txBody>
      </p:sp>
      <p:pic>
        <p:nvPicPr>
          <p:cNvPr id="4" name="Slika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643314"/>
            <a:ext cx="5572164" cy="239514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dirty="0" smtClean="0"/>
              <a:t>Hvala na pažnji!</a:t>
            </a:r>
            <a:endParaRPr lang="hr-HR" sz="6000" dirty="0"/>
          </a:p>
        </p:txBody>
      </p:sp>
      <p:pic>
        <p:nvPicPr>
          <p:cNvPr id="4" name="Rezervirano mjesto sadržaja 3" descr="MatematikaBrojev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857628"/>
            <a:ext cx="3935994" cy="2705996"/>
          </a:xfrm>
        </p:spPr>
      </p:pic>
      <p:pic>
        <p:nvPicPr>
          <p:cNvPr id="5" name="Slika 4" descr="instrukcije-split--matematika-prvi-sat-besplatan-5c01c36085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00174"/>
            <a:ext cx="3643338" cy="2667444"/>
          </a:xfrm>
          <a:prstGeom prst="rect">
            <a:avLst/>
          </a:prstGeom>
        </p:spPr>
      </p:pic>
      <p:pic>
        <p:nvPicPr>
          <p:cNvPr id="6" name="Slika 5" descr="matemati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429132"/>
            <a:ext cx="3059913" cy="2039942"/>
          </a:xfrm>
          <a:prstGeom prst="rect">
            <a:avLst/>
          </a:prstGeom>
        </p:spPr>
      </p:pic>
      <p:pic>
        <p:nvPicPr>
          <p:cNvPr id="7" name="Slika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571612"/>
            <a:ext cx="3301991" cy="185737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igrafija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ligrafija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ligrafij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TF00001201</Template>
  <TotalTime>63</TotalTime>
  <Words>92</Words>
  <Application>Microsoft Office PowerPoint</Application>
  <PresentationFormat>Prikaz na zaslonu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Kaligrafija</vt:lpstr>
      <vt:lpstr>Povijesni počeci nastajanja i razvoja brojeva</vt:lpstr>
      <vt:lpstr>Od crteža do znaka za brojeve</vt:lpstr>
      <vt:lpstr>Pozicijski brojevni sustavi</vt:lpstr>
      <vt:lpstr>Prirodni brojevi</vt:lpstr>
      <vt:lpstr> </vt:lpstr>
      <vt:lpstr>Razlomci</vt:lpstr>
      <vt:lpstr>Cijeli brojevi</vt:lpstr>
      <vt:lpstr>Hvala na pažnji!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</dc:title>
  <dc:creator>Pc</dc:creator>
  <cp:lastModifiedBy>Pc</cp:lastModifiedBy>
  <cp:revision>8</cp:revision>
  <dcterms:created xsi:type="dcterms:W3CDTF">2019-05-14T00:45:13Z</dcterms:created>
  <dcterms:modified xsi:type="dcterms:W3CDTF">2020-05-05T12:32:50Z</dcterms:modified>
</cp:coreProperties>
</file>