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61" r:id="rId5"/>
    <p:sldId id="267" r:id="rId6"/>
    <p:sldId id="262" r:id="rId7"/>
    <p:sldId id="268" r:id="rId8"/>
    <p:sldId id="272" r:id="rId9"/>
    <p:sldId id="27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728" y="1929384"/>
            <a:ext cx="8874189" cy="1194816"/>
          </a:xfrm>
        </p:spPr>
        <p:txBody>
          <a:bodyPr/>
          <a:lstStyle/>
          <a:p>
            <a:r>
              <a:rPr lang="bs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očuvati prirodu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4250" y="3124200"/>
            <a:ext cx="6858002" cy="914400"/>
          </a:xfrm>
        </p:spPr>
        <p:txBody>
          <a:bodyPr/>
          <a:lstStyle/>
          <a:p>
            <a:r>
              <a:rPr lang="bs-Latn-BA" dirty="0"/>
              <a:t>Medea Ivanović II-1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pa</a:t>
            </a:r>
            <a:r>
              <a:rPr lang="bs-Latn-BA" dirty="0"/>
              <a:t>žnji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3316" y="-179269"/>
            <a:ext cx="10058402" cy="1219200"/>
          </a:xfrm>
        </p:spPr>
        <p:txBody>
          <a:bodyPr/>
          <a:lstStyle/>
          <a:p>
            <a:r>
              <a:rPr lang="bs-Latn-BA" dirty="0"/>
              <a:t>Šta je ustvari priroda ? 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A3751-3B26-4B33-81AE-D09FC7C29024}"/>
              </a:ext>
            </a:extLst>
          </p:cNvPr>
          <p:cNvSpPr txBox="1"/>
          <p:nvPr/>
        </p:nvSpPr>
        <p:spPr>
          <a:xfrm>
            <a:off x="1490471" y="1594364"/>
            <a:ext cx="626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Priroda je sve ono što nas okružuje </a:t>
            </a:r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4549F-7222-49E2-AFEC-AADBE266C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801">
            <a:off x="8055863" y="264498"/>
            <a:ext cx="3136392" cy="3785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42FE5A-56A3-4DA2-9CFD-62C51F181FC9}"/>
              </a:ext>
            </a:extLst>
          </p:cNvPr>
          <p:cNvSpPr txBox="1"/>
          <p:nvPr/>
        </p:nvSpPr>
        <p:spPr>
          <a:xfrm>
            <a:off x="7624470" y="370066"/>
            <a:ext cx="3127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BILJKE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62F0F6-F088-4B7A-AAAE-9E0DA8275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3" y="3099800"/>
            <a:ext cx="3809524" cy="25396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635F3B6-A07F-4FDE-BE7B-6DF16894950B}"/>
              </a:ext>
            </a:extLst>
          </p:cNvPr>
          <p:cNvSpPr/>
          <p:nvPr/>
        </p:nvSpPr>
        <p:spPr>
          <a:xfrm>
            <a:off x="281469" y="2515025"/>
            <a:ext cx="2691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ŽIVOTINJE</a:t>
            </a:r>
            <a:endParaRPr lang="hr-HR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AA3771-248C-4E3B-8752-53C721F37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17" y="3632731"/>
            <a:ext cx="2839404" cy="21953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151E376-5D03-44FF-B509-F9DD0DAFBDF7}"/>
              </a:ext>
            </a:extLst>
          </p:cNvPr>
          <p:cNvSpPr/>
          <p:nvPr/>
        </p:nvSpPr>
        <p:spPr>
          <a:xfrm>
            <a:off x="4622291" y="3680220"/>
            <a:ext cx="4515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LJUDI su dio prirode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5DAD82-D671-47D1-BBB1-365988F9BE46}"/>
              </a:ext>
            </a:extLst>
          </p:cNvPr>
          <p:cNvSpPr txBox="1"/>
          <p:nvPr/>
        </p:nvSpPr>
        <p:spPr>
          <a:xfrm>
            <a:off x="6560758" y="6434790"/>
            <a:ext cx="912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/>
              <a:t>Živu prirodu čine: Biljke, životinje i ljudi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Neživu prirodu čine :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958A73-344B-406F-A4A0-A21270340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524000"/>
            <a:ext cx="3277882" cy="2784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C3FEB8-816D-4516-AD49-D21AF0A48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56" y="2109216"/>
            <a:ext cx="3816096" cy="3816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913329-2EA7-4B4A-BB94-AFA993ADD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82" y="932688"/>
            <a:ext cx="4064071" cy="2529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823B11-69A9-40F6-97A2-16E4C149CA30}"/>
              </a:ext>
            </a:extLst>
          </p:cNvPr>
          <p:cNvSpPr txBox="1"/>
          <p:nvPr/>
        </p:nvSpPr>
        <p:spPr>
          <a:xfrm>
            <a:off x="6719252" y="552108"/>
            <a:ext cx="429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Nebeska tijela </a:t>
            </a:r>
            <a:endParaRPr lang="hr-H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1DECA6-6AC9-4B17-9FD9-5910D0CAEBE5}"/>
              </a:ext>
            </a:extLst>
          </p:cNvPr>
          <p:cNvSpPr txBox="1"/>
          <p:nvPr/>
        </p:nvSpPr>
        <p:spPr>
          <a:xfrm>
            <a:off x="7086600" y="3950208"/>
            <a:ext cx="314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- TLO </a:t>
            </a:r>
            <a:endParaRPr lang="hr-H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E60A82-334D-42E1-8927-408EE306563A}"/>
              </a:ext>
            </a:extLst>
          </p:cNvPr>
          <p:cNvSpPr txBox="1"/>
          <p:nvPr/>
        </p:nvSpPr>
        <p:spPr>
          <a:xfrm>
            <a:off x="7498080" y="4489704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- ZRAK </a:t>
            </a:r>
            <a:endParaRPr lang="hr-H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6E5D35-344E-444F-9714-F55ED8A1F645}"/>
              </a:ext>
            </a:extLst>
          </p:cNvPr>
          <p:cNvSpPr txBox="1"/>
          <p:nvPr/>
        </p:nvSpPr>
        <p:spPr>
          <a:xfrm>
            <a:off x="8094028" y="5047488"/>
            <a:ext cx="26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- VODA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Kako očuvati prirodu ?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65DF6-FAAB-498D-9A7C-6AAD67AC9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9" y="323272"/>
            <a:ext cx="1316733" cy="157011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AB2EB4-CDA0-4456-9A76-DE5E9E107FB3}"/>
              </a:ext>
            </a:extLst>
          </p:cNvPr>
          <p:cNvSpPr/>
          <p:nvPr/>
        </p:nvSpPr>
        <p:spPr>
          <a:xfrm>
            <a:off x="6245352" y="2167128"/>
            <a:ext cx="1920240" cy="8686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Čuvati/štediti</a:t>
            </a:r>
          </a:p>
          <a:p>
            <a:pPr algn="ctr"/>
            <a:r>
              <a:rPr lang="bs-Latn-BA" dirty="0"/>
              <a:t>vodu</a:t>
            </a:r>
            <a:endParaRPr lang="hr-HR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039410E-5BDA-4D91-90DF-805566210329}"/>
              </a:ext>
            </a:extLst>
          </p:cNvPr>
          <p:cNvSpPr/>
          <p:nvPr/>
        </p:nvSpPr>
        <p:spPr>
          <a:xfrm rot="12303288">
            <a:off x="4621735" y="2180306"/>
            <a:ext cx="1457008" cy="458852"/>
          </a:xfrm>
          <a:prstGeom prst="rightArrow">
            <a:avLst/>
          </a:prstGeom>
          <a:solidFill>
            <a:schemeClr val="accent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85E4D4-868C-4044-A44B-1792E00F79E2}"/>
              </a:ext>
            </a:extLst>
          </p:cNvPr>
          <p:cNvSpPr txBox="1"/>
          <p:nvPr/>
        </p:nvSpPr>
        <p:spPr>
          <a:xfrm>
            <a:off x="612648" y="1524000"/>
            <a:ext cx="3648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Neki ljudi imaju previše vode</a:t>
            </a:r>
            <a:r>
              <a:rPr lang="hr-HR" dirty="0"/>
              <a:t>, a neki premalo. Zatvaranje česme dok peremo zube može uštediti dosta vode.</a:t>
            </a:r>
            <a:endParaRPr lang="bs-Latn-BA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5C0AFA-8117-463C-A18E-C3B5C41089A6}"/>
              </a:ext>
            </a:extLst>
          </p:cNvPr>
          <p:cNvSpPr/>
          <p:nvPr/>
        </p:nvSpPr>
        <p:spPr>
          <a:xfrm>
            <a:off x="8823960" y="2167128"/>
            <a:ext cx="1965960" cy="841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Proizvoditi manje otpada</a:t>
            </a:r>
            <a:endParaRPr lang="hr-HR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32C203E-1426-4F02-8EE7-B7AFAD95BCCA}"/>
              </a:ext>
            </a:extLst>
          </p:cNvPr>
          <p:cNvSpPr/>
          <p:nvPr/>
        </p:nvSpPr>
        <p:spPr>
          <a:xfrm rot="10800000">
            <a:off x="10744558" y="1524000"/>
            <a:ext cx="448056" cy="96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F6B553-8490-4662-92E7-ADF33324E2BF}"/>
              </a:ext>
            </a:extLst>
          </p:cNvPr>
          <p:cNvSpPr txBox="1"/>
          <p:nvPr/>
        </p:nvSpPr>
        <p:spPr>
          <a:xfrm>
            <a:off x="8558784" y="128016"/>
            <a:ext cx="3273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Korištenje krpa umjesto papira za ruke, kupovinom proizvoda u tegli (koje se mogu opet iskoristiti) </a:t>
            </a:r>
            <a:endParaRPr lang="hr-HR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856E84-D074-4A53-B369-8D478CC648AA}"/>
              </a:ext>
            </a:extLst>
          </p:cNvPr>
          <p:cNvSpPr/>
          <p:nvPr/>
        </p:nvSpPr>
        <p:spPr>
          <a:xfrm>
            <a:off x="6272785" y="3244596"/>
            <a:ext cx="1920240" cy="8686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Koristiti reciklirane materijale</a:t>
            </a:r>
            <a:endParaRPr lang="hr-HR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E0E298C-77EF-41A5-A4E7-3F9B41D3A709}"/>
              </a:ext>
            </a:extLst>
          </p:cNvPr>
          <p:cNvSpPr/>
          <p:nvPr/>
        </p:nvSpPr>
        <p:spPr>
          <a:xfrm rot="3773608">
            <a:off x="5165916" y="3136391"/>
            <a:ext cx="497312" cy="15910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A39589-A9A7-4C54-8441-93DDF8F8A4C3}"/>
              </a:ext>
            </a:extLst>
          </p:cNvPr>
          <p:cNvSpPr txBox="1"/>
          <p:nvPr/>
        </p:nvSpPr>
        <p:spPr>
          <a:xfrm>
            <a:off x="1170432" y="3457822"/>
            <a:ext cx="2953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To smo naučili na ekološkoj radionici. Stare stvari koje bi bacili da preuredimo ili prepravimo da budu nove.</a:t>
            </a:r>
            <a:endParaRPr lang="hr-HR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DBF538-6B8C-4A4E-B61A-B5F05D14C7DA}"/>
              </a:ext>
            </a:extLst>
          </p:cNvPr>
          <p:cNvSpPr/>
          <p:nvPr/>
        </p:nvSpPr>
        <p:spPr>
          <a:xfrm>
            <a:off x="8823960" y="3268980"/>
            <a:ext cx="1920240" cy="8686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Izbjegavanjem plastičnih kesa</a:t>
            </a:r>
            <a:endParaRPr lang="hr-H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067E85-9E07-443E-BDAD-BE429869E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258092"/>
            <a:ext cx="1216507" cy="12440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EF0864-A383-4E03-AE58-4D81D2227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798" y="3064834"/>
            <a:ext cx="1450909" cy="1450909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0A3E8AE-C107-4EBC-8E8D-144818275AC2}"/>
              </a:ext>
            </a:extLst>
          </p:cNvPr>
          <p:cNvSpPr/>
          <p:nvPr/>
        </p:nvSpPr>
        <p:spPr>
          <a:xfrm>
            <a:off x="6272785" y="4502115"/>
            <a:ext cx="1920240" cy="8686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Recikliranje papira </a:t>
            </a:r>
            <a:endParaRPr lang="hr-HR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6D00B0B-42EE-48D1-8FAB-1F36995054C0}"/>
              </a:ext>
            </a:extLst>
          </p:cNvPr>
          <p:cNvSpPr/>
          <p:nvPr/>
        </p:nvSpPr>
        <p:spPr>
          <a:xfrm>
            <a:off x="8823960" y="4538822"/>
            <a:ext cx="1920240" cy="8686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Hodajte ili vozite biciklo</a:t>
            </a:r>
            <a:endParaRPr lang="hr-HR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3CE73EF-0B76-4C70-9EBF-C8E06B862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465" y="5130547"/>
            <a:ext cx="1920241" cy="1599437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82A60EA-E33A-4035-803A-C7DB6BA866B7}"/>
              </a:ext>
            </a:extLst>
          </p:cNvPr>
          <p:cNvSpPr/>
          <p:nvPr/>
        </p:nvSpPr>
        <p:spPr>
          <a:xfrm>
            <a:off x="7598664" y="5611631"/>
            <a:ext cx="1920240" cy="8686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Brinite o biljkama i životinjama</a:t>
            </a:r>
            <a:endParaRPr lang="hr-HR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9EB6E67-D637-4768-9D36-45CE4F71F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9" y="5191125"/>
            <a:ext cx="1381125" cy="16668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BCB62D8-31A6-491D-A245-39E5D8945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63" y="4750176"/>
            <a:ext cx="3136154" cy="20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9" grpId="0" animBg="1"/>
      <p:bldP spid="21" grpId="0"/>
      <p:bldP spid="22" grpId="0" animBg="1"/>
      <p:bldP spid="35" grpId="0" animBg="1"/>
      <p:bldP spid="36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46516" y="-156040"/>
            <a:ext cx="10058402" cy="1216152"/>
          </a:xfrm>
        </p:spPr>
        <p:txBody>
          <a:bodyPr/>
          <a:lstStyle/>
          <a:p>
            <a:r>
              <a:rPr lang="bs-Latn-BA" dirty="0"/>
              <a:t>Ali zašto treba čuvati prirodu ?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DEADBE2-D1ED-4ADB-BAFC-1BDC798177B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847951" y="4935990"/>
            <a:ext cx="4368980" cy="1007610"/>
          </a:xfrm>
        </p:spPr>
        <p:txBody>
          <a:bodyPr/>
          <a:lstStyle/>
          <a:p>
            <a:r>
              <a:rPr lang="bs-Latn-BA" dirty="0"/>
              <a:t>Zagađena priroda 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D481DA3-81E7-4945-B43B-3501DB0C292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>
          <a:xfrm>
            <a:off x="7635938" y="4935990"/>
            <a:ext cx="4368980" cy="1007610"/>
          </a:xfrm>
        </p:spPr>
        <p:txBody>
          <a:bodyPr/>
          <a:lstStyle/>
          <a:p>
            <a:r>
              <a:rPr lang="bs-Latn-BA" dirty="0"/>
              <a:t>Čista/očuvana  priroda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06840-B54B-48A4-A5A9-CFDAB1C72146}"/>
              </a:ext>
            </a:extLst>
          </p:cNvPr>
          <p:cNvSpPr txBox="1"/>
          <p:nvPr/>
        </p:nvSpPr>
        <p:spPr>
          <a:xfrm>
            <a:off x="4197096" y="5934456"/>
            <a:ext cx="436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Koja je po vama slika ljepša 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0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7" y="351939"/>
            <a:ext cx="3840480" cy="2103120"/>
          </a:xfrm>
        </p:spPr>
        <p:txBody>
          <a:bodyPr/>
          <a:lstStyle/>
          <a:p>
            <a:r>
              <a:rPr lang="bs-Latn-BA" dirty="0"/>
              <a:t>Ljepše i zdravije je živjeti u čistoj prirodi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5C9FF72-3697-4FD8-8DA4-451B04EA16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455BA4-7942-4479-B176-044B5228AF07}"/>
              </a:ext>
            </a:extLst>
          </p:cNvPr>
          <p:cNvSpPr txBox="1"/>
          <p:nvPr/>
        </p:nvSpPr>
        <p:spPr>
          <a:xfrm>
            <a:off x="7626096" y="2542032"/>
            <a:ext cx="308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Trebamo odvajati i reciklirati otpad</a:t>
            </a: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87406-ABE3-44D8-BFD5-20E714A3B6A0}"/>
              </a:ext>
            </a:extLst>
          </p:cNvPr>
          <p:cNvSpPr txBox="1"/>
          <p:nvPr/>
        </p:nvSpPr>
        <p:spPr>
          <a:xfrm>
            <a:off x="7626096" y="3337715"/>
            <a:ext cx="308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Moramo paziti gdje bacamo otpad/ smeće</a:t>
            </a:r>
            <a:endParaRPr lang="hr-H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4E7E7-1B61-484F-8D20-A34BC17B0E09}"/>
              </a:ext>
            </a:extLst>
          </p:cNvPr>
          <p:cNvSpPr txBox="1"/>
          <p:nvPr/>
        </p:nvSpPr>
        <p:spPr>
          <a:xfrm>
            <a:off x="7626096" y="4133398"/>
            <a:ext cx="30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Moramo saditi cvijeće </a:t>
            </a:r>
            <a:endParaRPr lang="hr-H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1B340-DC90-472D-99A9-245A0E1F4A2B}"/>
              </a:ext>
            </a:extLst>
          </p:cNvPr>
          <p:cNvSpPr txBox="1"/>
          <p:nvPr/>
        </p:nvSpPr>
        <p:spPr>
          <a:xfrm>
            <a:off x="7356348" y="5155432"/>
            <a:ext cx="362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Zato poručujemo svima CVIJEĆE  DA, SMEĆE NE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Naše zdravlje ovisi i o čistoj prirodi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E2A130E-ABB0-44BB-9AB6-600C1A3FE70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 r="18469"/>
          <a:stretch>
            <a:fillRect/>
          </a:stretch>
        </p:blipFill>
        <p:spPr>
          <a:xfrm>
            <a:off x="1235212" y="1824285"/>
            <a:ext cx="2715289" cy="2776308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s-Latn-BA" dirty="0"/>
              <a:t>Bistrim rijekama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7309C63-33BB-42ED-A4BB-000AAD2BE3B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r="13641"/>
          <a:stretch>
            <a:fillRect/>
          </a:stretch>
        </p:blipFill>
        <p:spPr>
          <a:xfrm>
            <a:off x="4720924" y="1772316"/>
            <a:ext cx="2715768" cy="2776308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bs-Latn-BA" dirty="0"/>
              <a:t>Zelenim šumama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A2959E2-A40F-4A80-97E0-D331B2C3019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r="1115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bs-Latn-BA" dirty="0"/>
              <a:t>Veselim livadama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3" grpId="0" build="p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348" y="438911"/>
            <a:ext cx="3840480" cy="827427"/>
          </a:xfrm>
        </p:spPr>
        <p:txBody>
          <a:bodyPr/>
          <a:lstStyle/>
          <a:p>
            <a:r>
              <a:rPr lang="bs-Latn-BA" dirty="0"/>
              <a:t>Da li ste znali ?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4E7E7-1B61-484F-8D20-A34BC17B0E09}"/>
              </a:ext>
            </a:extLst>
          </p:cNvPr>
          <p:cNvSpPr txBox="1"/>
          <p:nvPr/>
        </p:nvSpPr>
        <p:spPr>
          <a:xfrm>
            <a:off x="7571232" y="1266338"/>
            <a:ext cx="4059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/>
              <a:t>Samo </a:t>
            </a:r>
            <a: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bs-Latn-BA" sz="3200" dirty="0"/>
              <a:t> bukova stabla kroz starost od 100 godina obezbjeđuju kiseonik jednom čovjeku za 80 godina života.</a:t>
            </a:r>
            <a:endParaRPr lang="hr-HR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D550891-269B-4B40-890F-69E3789154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3714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529380" cy="1172673"/>
          </a:xfrm>
        </p:spPr>
        <p:txBody>
          <a:bodyPr>
            <a:normAutofit/>
          </a:bodyPr>
          <a:lstStyle/>
          <a:p>
            <a:r>
              <a:rPr lang="bs-Latn-BA" dirty="0"/>
              <a:t>Da li ste znali da su predmetima bačenim u prirodu potrebne godine da se raspadnu?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raspadanja</a:t>
            </a:r>
            <a:r>
              <a:rPr lang="en-US" dirty="0"/>
              <a:t> </a:t>
            </a:r>
            <a:r>
              <a:rPr lang="en-US" dirty="0" err="1"/>
              <a:t>plasti</a:t>
            </a:r>
            <a:r>
              <a:rPr lang="bs-Latn-BA" dirty="0"/>
              <a:t>čne flaše je od  sto do hiljadu godina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bs-Latn-BA" dirty="0"/>
              <a:t>Filter cigarete od jedne do dvije godine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bs-Latn-BA" dirty="0"/>
              <a:t>Limenke  od deset do sto godina 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74B8868-BF7E-4712-9A51-738C994E764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r="22688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4C3D279-71FE-4BEC-9E29-7DD4C4C244E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r="17265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56E0D9C-BBE6-4052-8165-2DFA0257BDF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6576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05EAD8-1F24-4C84-B869-A5706C91A694}"/>
              </a:ext>
            </a:extLst>
          </p:cNvPr>
          <p:cNvSpPr txBox="1"/>
          <p:nvPr/>
        </p:nvSpPr>
        <p:spPr>
          <a:xfrm>
            <a:off x="1499616" y="6183868"/>
            <a:ext cx="983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Priroda pripada svima nama zato je čuvajmo za generacije koje dolaze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516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3" grpId="0" build="p"/>
      <p:bldP spid="14" grpId="0" build="p"/>
      <p:bldP spid="21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110</TotalTime>
  <Words>273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Nature Illustration 16x9</vt:lpstr>
      <vt:lpstr>Kako očuvati prirodu</vt:lpstr>
      <vt:lpstr>Šta je ustvari priroda ? </vt:lpstr>
      <vt:lpstr>Neživu prirodu čine : </vt:lpstr>
      <vt:lpstr>Kako očuvati prirodu ? </vt:lpstr>
      <vt:lpstr>Ali zašto treba čuvati prirodu ?</vt:lpstr>
      <vt:lpstr>Ljepše i zdravije je živjeti u čistoj prirodi</vt:lpstr>
      <vt:lpstr>Naše zdravlje ovisi i o čistoj prirodi</vt:lpstr>
      <vt:lpstr>Da li ste znali ? </vt:lpstr>
      <vt:lpstr>Da li ste znali da su predmetima bačenim u prirodu potrebne godine da se raspadnu?</vt:lpstr>
      <vt:lpstr>Hvala na pažnji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očuvati prirodu</dc:title>
  <dc:creator>Amira Selimovic Ivanovic</dc:creator>
  <cp:lastModifiedBy>Amira Selimovic Ivanovic</cp:lastModifiedBy>
  <cp:revision>11</cp:revision>
  <dcterms:created xsi:type="dcterms:W3CDTF">2020-02-18T18:13:50Z</dcterms:created>
  <dcterms:modified xsi:type="dcterms:W3CDTF">2020-02-18T20:04:43Z</dcterms:modified>
</cp:coreProperties>
</file>