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4" r:id="rId9"/>
    <p:sldId id="267" r:id="rId10"/>
    <p:sldId id="269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F8878-2EAA-474D-A6CD-3AB47B4F1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0B42E0-5C38-4933-A901-612ED3A2D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FA51BC-72EF-43F3-9C6B-0C3A6AA4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B190A0-1C3C-47B2-8346-74446896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F95675-9AEB-490E-A803-44C2085B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146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C4D5A-554D-47E2-98BB-BA5B77A8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2CD3A30-506A-4ADD-84EF-97DD1F295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910BE7-71D4-482F-882B-DF5E2AAF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A08D50-146A-4503-A94C-EFE0A725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ECF729-7B00-45E4-93A8-B4D57FC7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5798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897571A-B5CE-495E-A015-B1E83CA08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F872D25-9925-4B67-8CFC-A018D55F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28510F-8611-4AE9-B103-10626C4F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B486AF-3BA7-4E5C-945C-74AF3AF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2D0C44-3746-4BA1-A528-CDB24034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3671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B29C92-DD6E-4C1D-A896-D48FA83F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A434D9-DA80-4C61-BB64-3EABF82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9F72CD-C9C7-41A3-9318-21D90159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ED9B5-D897-4399-8DE1-F6C606AC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DAA0CE-BF2A-4286-8E47-5597DC1F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0479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FC253-ECFA-4414-BE81-0D669FF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8AC953-0038-4681-9989-8787AC01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CE3E20-D965-4030-81DC-220A97D3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F0BE94-5236-4ABC-8E6E-C3D9453C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463149-050B-455C-A0A8-6B4EFDA0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4063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23C9F-2D7E-42A9-A08A-CC67433F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6A4D2-E0E8-4D22-A35F-24980F189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961F9E-7785-44BB-B513-C6C503DC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156CCC-4B9A-41A1-96B0-54039731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38C082-6BAB-40E2-92D5-DD98EDB4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1CB8A7-C7BA-4141-A436-D1B1DFF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708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047CD-357C-4AEB-8876-FB3B78ED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D846DF5-9FC0-4EF5-96CE-2C0DD634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D8390A-5935-46DB-8B76-11780E1EA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5C7CE5-4ACE-4D38-84B4-0740505EB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6F2212F-3512-4BAB-9002-09307A1E4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E9E1A3E-CA08-42A3-A883-288B6406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DC4325-5E75-4CEE-99CD-548FBE43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3DE815D-506B-4296-BD41-26F8C3F5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810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64D34-7FAB-4767-9C09-DF6C65F0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D473DD7-1621-41B2-9B7B-D781AA89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6D74554-98B4-45D0-A8DF-6D0D11EA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CEDC2B-AF48-4FAC-96E4-780EB79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02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2DD82A3-18C2-4B3D-8349-5C7F6AFD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CF27FF1-D10A-4256-A22E-DD3A5AE1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BF5B06-1BE9-4E9F-8DC2-B44B01D3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155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20A795-6126-4336-AED7-1D7A3644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C4D7B6-2205-410D-AC28-B8E7D2FC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1B85F9-45F0-4898-B959-0700FE989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250708-16E0-4AC9-8D3C-2452AF01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49A178-18E1-4829-80B0-80E1BA62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CF55039-C903-408F-A975-AE966C1D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123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32526-58B7-4E5F-927E-B9276615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DE94B74-EDE0-426D-B8F7-F6426778C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38BC61-6550-4635-987F-A22A673A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986C94-82F7-4ED7-9DA0-C827659F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D5D4D1-1733-4F15-B2E1-9B1996F4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3404D3-F2D0-4540-8A73-37FD64B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31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32ED963-BFE9-426B-817A-2F68BEB6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9BFDE2-1321-4A9F-8FAF-2A1510F8D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841C2D-11D6-49A6-94C2-A9D4432EF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00C-5D06-4E75-8B66-3580C6BAC965}" type="datetimeFigureOut">
              <a:rPr lang="sr-Latn-BA" smtClean="0"/>
              <a:t>15.5.2020.</a:t>
            </a:fld>
            <a:endParaRPr lang="sr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3C2C2C-CB43-44B2-9CFB-5FC3FEC8B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CBFCBE-DB40-4D88-BA6B-D014B51A8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3A8C-0CDD-4E0F-B703-CD2DB6511CE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275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ACqNSDj4s?feature=oembed" TargetMode="External"/><Relationship Id="rId5" Type="http://schemas.openxmlformats.org/officeDocument/2006/relationships/hyperlink" Target="https://youtu.be/nAACqNSDj4s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46E2FA-D274-45FA-B058-EA2CE8E5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hr-BA" sz="5100" dirty="0"/>
              <a:t>Ekološki i drugi datumi u mjesecu svibnju</a:t>
            </a:r>
            <a:endParaRPr lang="sr-Latn-BA" sz="51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066E53-BCCB-44A9-A518-FB9EB689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hr-BA" dirty="0"/>
              <a:t>Katolički školski centar „Sveti Pavao” Zenica</a:t>
            </a:r>
          </a:p>
          <a:p>
            <a:pPr algn="l"/>
            <a:r>
              <a:rPr lang="hr-BA" dirty="0"/>
              <a:t>Osnovna škola </a:t>
            </a:r>
          </a:p>
          <a:p>
            <a:pPr algn="l"/>
            <a:r>
              <a:rPr lang="hr-BA" dirty="0"/>
              <a:t>Sekcija „mali EKOLOZI”</a:t>
            </a:r>
            <a:endParaRPr lang="sr-Latn-B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5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99CB9C0-81CC-44B0-9347-1810344BB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948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B1EB5F-FECD-49D7-BF05-918CEBED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hr-BA" sz="3600" dirty="0"/>
              <a:t>23. svibnja - Svjetski dan kornjača </a:t>
            </a:r>
            <a:endParaRPr lang="sr-Latn-BA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C6DFCA-7FB4-4D62-AC7E-BD552D2D5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r-Latn-BA" sz="1800" dirty="0"/>
              <a:t>Kornjače su jedna od najstarijih skupina životinja, postoje već više od 200 milijuna godina, ali u posljednje vrijeme suočavaju se sa sve bržim izumiranjem, ponajprije zbog unosa stranih vrsta u njihova staništa te zbog sve bržeg gubitka staništa i trovanja raznim otrovima i pesticidima.</a:t>
            </a:r>
          </a:p>
        </p:txBody>
      </p:sp>
    </p:spTree>
    <p:extLst>
      <p:ext uri="{BB962C8B-B14F-4D97-AF65-F5344CB8AC3E}">
        <p14:creationId xmlns:p14="http://schemas.microsoft.com/office/powerpoint/2010/main" val="188011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025299-A012-425F-B5D6-9E4B44F4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hr-BA" sz="3600" dirty="0">
                <a:solidFill>
                  <a:srgbClr val="FFFFFF"/>
                </a:solidFill>
              </a:rPr>
              <a:t>24. svibnja - Europski dan parkova </a:t>
            </a:r>
            <a:endParaRPr lang="sr-Latn-BA" sz="36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4D2838-C35B-4F4D-89BA-33FBA27E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hr-BA" sz="1800" dirty="0">
                <a:solidFill>
                  <a:srgbClr val="000000"/>
                </a:solidFill>
              </a:rPr>
              <a:t>S ciljem približavanja ljudi prirodi i podizanja svijesti o važnosti očuvanja prirodnih vrijednosti u zaštićenim područjima te održivom upravljanju njima, 24. svibnja već se dva desetljeća obilježava kao Europski dan parkova</a:t>
            </a:r>
          </a:p>
        </p:txBody>
      </p:sp>
      <p:pic>
        <p:nvPicPr>
          <p:cNvPr id="5" name="Slika 4" descr="Slika na kojoj se prikazuje park">
            <a:extLst>
              <a:ext uri="{FF2B5EF4-FFF2-40B4-BE49-F238E27FC236}">
                <a16:creationId xmlns:a16="http://schemas.microsoft.com/office/drawing/2014/main" id="{BBFE975B-C10A-40C6-BB90-02B321C97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6429378" y="3052879"/>
            <a:ext cx="4954693" cy="27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prozor, cvijet&#10;&#10;Opis je automatski generiran">
            <a:extLst>
              <a:ext uri="{FF2B5EF4-FFF2-40B4-BE49-F238E27FC236}">
                <a16:creationId xmlns:a16="http://schemas.microsoft.com/office/drawing/2014/main" id="{1FAC298E-985E-4E13-83C7-6D9FFC638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b="4898"/>
          <a:stretch/>
        </p:blipFill>
        <p:spPr>
          <a:xfrm rot="21600000"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CFB21E-A14A-4DAD-A5CA-817AFF45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hr-BA" sz="3600" dirty="0"/>
              <a:t>28. svibnja - Svjetski dan leptira </a:t>
            </a:r>
            <a:endParaRPr lang="sr-Latn-BA" sz="3600" dirty="0"/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C71AA9-0B41-4A2D-9D3A-D1B6B59E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BA" sz="1800" dirty="0"/>
              <a:t>Iako je opće prihvaćeno da leptiri žive jedan dan, to je zapravo zabluda. Naravno, postoje i takve vrste, ali prosječan život leptira je dva tjedna. Njihov životni vijek ovisi od veličine, tako da veći leptiri žive duže i izdržljiviji su. Pojedine vrste žive čak i do 12 mjeseci! </a:t>
            </a:r>
          </a:p>
        </p:txBody>
      </p:sp>
    </p:spTree>
    <p:extLst>
      <p:ext uri="{BB962C8B-B14F-4D97-AF65-F5344CB8AC3E}">
        <p14:creationId xmlns:p14="http://schemas.microsoft.com/office/powerpoint/2010/main" val="372790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7330D-99CB-4B6F-90A7-12887B7D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hr-BA" sz="3600" dirty="0"/>
              <a:t>31. svibnja - Svjetski dan protiv pušenja </a:t>
            </a:r>
            <a:endParaRPr lang="sr-Latn-BA" sz="3600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E04B5159-BD1B-4631-BB72-DACA1A990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5116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1877A1-B375-47FF-9BDE-8B3F4201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1800" dirty="0"/>
              <a:t>Svjetska zdravstvena organizacija svake godine 31. svibnja obilježava Svjetski dan nepušenja (engl. </a:t>
            </a:r>
            <a:r>
              <a:rPr lang="hr-BA" sz="1800" i="1" dirty="0"/>
              <a:t>World No Tobacco Day</a:t>
            </a:r>
            <a:r>
              <a:rPr lang="hr-BA" sz="1800" dirty="0"/>
              <a:t>) da bi ukazala na zdravstvene i ostale rizike povezane s uporabom duhana, te promicala politike koje će učinkovito smanjiti konzumaciju duhana. Obilježavanje ovog dana je potaknula Svjetska zdravstvena organizacija 1987. godine.</a:t>
            </a:r>
          </a:p>
        </p:txBody>
      </p:sp>
    </p:spTree>
    <p:extLst>
      <p:ext uri="{BB962C8B-B14F-4D97-AF65-F5344CB8AC3E}">
        <p14:creationId xmlns:p14="http://schemas.microsoft.com/office/powerpoint/2010/main" val="39749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E29ACB-6906-4586-AF90-6F204BDF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191" y="3429000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Uvod</a:t>
            </a:r>
            <a:r>
              <a:rPr lang="hr-BA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režni medijski sadržaji 3" title="mali EKOLOZI">
            <a:hlinkClick r:id="" action="ppaction://media"/>
            <a:extLst>
              <a:ext uri="{FF2B5EF4-FFF2-40B4-BE49-F238E27FC236}">
                <a16:creationId xmlns:a16="http://schemas.microsoft.com/office/drawing/2014/main" id="{F609E732-95F9-4667-BE4E-6D11162DB5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470" y="2721330"/>
            <a:ext cx="4141760" cy="23297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C0EBEC9-0CFA-48D0-A329-52B21D7037CD}"/>
              </a:ext>
            </a:extLst>
          </p:cNvPr>
          <p:cNvSpPr txBox="1"/>
          <p:nvPr/>
        </p:nvSpPr>
        <p:spPr>
          <a:xfrm>
            <a:off x="7601940" y="4356783"/>
            <a:ext cx="31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hlinkClick r:id="rId5"/>
              </a:rPr>
              <a:t>https://youtu.be/nAACqNSDj4s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7253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hicago">
            <a:extLst>
              <a:ext uri="{FF2B5EF4-FFF2-40B4-BE49-F238E27FC236}">
                <a16:creationId xmlns:a16="http://schemas.microsoft.com/office/drawing/2014/main" id="{0146258A-EEB8-4E7B-A5E8-FFF7FA3EC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509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0893FB-85D1-42E4-9E29-FCF7B93C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BA" sz="3600" dirty="0"/>
              <a:t>1. svibnja – Praznik rada</a:t>
            </a:r>
            <a:endParaRPr lang="sr-Latn-BA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B89373-0041-4B96-A816-61F87A10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BA" sz="1800" dirty="0"/>
              <a:t>Dana 1. svibnja 1886. godine u Chicagu je prosvjedovalo oko 40.000 radnika ističući zahtjeve </a:t>
            </a:r>
            <a:r>
              <a:rPr lang="hr-BA" sz="1800" dirty="0"/>
              <a:t>simbolizirane</a:t>
            </a:r>
            <a:r>
              <a:rPr lang="sr-Latn-BA" sz="1800" dirty="0"/>
              <a:t> u 3 osmice: 8 sati rada, 8 sati odmora i 8 sati kulturnog obrazovanja. </a:t>
            </a:r>
            <a:endParaRPr lang="hr-BA" sz="1800" dirty="0"/>
          </a:p>
        </p:txBody>
      </p:sp>
    </p:spTree>
    <p:extLst>
      <p:ext uri="{BB962C8B-B14F-4D97-AF65-F5344CB8AC3E}">
        <p14:creationId xmlns:p14="http://schemas.microsoft.com/office/powerpoint/2010/main" val="4668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DFC1B-FBF4-45C4-BF4D-5D4050BF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BA" sz="3600" dirty="0"/>
              <a:t>2. svibnja - Svjetski dan tune</a:t>
            </a:r>
            <a:endParaRPr lang="sr-Latn-BA" sz="3600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7CCC8525-EC5C-43AD-AE56-8F84AADD2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1" b="2160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84CDC-063E-4B67-9C1D-E3DB3A42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BA" sz="1800" dirty="0"/>
              <a:t>Riba otvorenih mora, ponekad dolazi u pliće predjele. Izuzetno je dobar plivač i jedna je od najbržih </a:t>
            </a:r>
            <a:r>
              <a:rPr lang="hr-BA" sz="1800" dirty="0" err="1"/>
              <a:t>koštunjača</a:t>
            </a:r>
            <a:r>
              <a:rPr lang="hr-BA" sz="1800" dirty="0"/>
              <a:t> te dostiže brzine od 70 km/h.</a:t>
            </a:r>
          </a:p>
          <a:p>
            <a:r>
              <a:rPr lang="hr-BA" sz="1800" dirty="0"/>
              <a:t>Brzim plivanjem mogu prevaliti vrlo velike udaljenosti pa je poznato da putuju po 10 000 km. Mrijeste se u toplim morima, u velikim skupinama, pri čemu mnogo mužjaka i ženki istovremeno ispušta ikru i mliječ.</a:t>
            </a:r>
          </a:p>
          <a:p>
            <a:r>
              <a:rPr lang="hr-BA" sz="1800" dirty="0"/>
              <a:t>Rasprostranjena je u svim morima, osim polarnih.</a:t>
            </a:r>
          </a:p>
          <a:p>
            <a:pPr marL="0" indent="0">
              <a:buNone/>
            </a:pPr>
            <a:endParaRPr lang="hr-BA" sz="1800" dirty="0"/>
          </a:p>
        </p:txBody>
      </p:sp>
    </p:spTree>
    <p:extLst>
      <p:ext uri="{BB962C8B-B14F-4D97-AF65-F5344CB8AC3E}">
        <p14:creationId xmlns:p14="http://schemas.microsoft.com/office/powerpoint/2010/main" val="25192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9B4E3-034B-4348-A97F-0EB1A5C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hr-BA" sz="3700"/>
              <a:t>3. svibnja - Svjetski dan Sunca</a:t>
            </a:r>
            <a:br>
              <a:rPr lang="hr-BA" sz="3700"/>
            </a:br>
            <a:endParaRPr lang="sr-Latn-BA" sz="3700"/>
          </a:p>
        </p:txBody>
      </p:sp>
      <p:pic>
        <p:nvPicPr>
          <p:cNvPr id="5" name="Slika 4" descr="Slika na kojoj se prikazuje hrana&#10;&#10;Opis je automatski generiran">
            <a:extLst>
              <a:ext uri="{FF2B5EF4-FFF2-40B4-BE49-F238E27FC236}">
                <a16:creationId xmlns:a16="http://schemas.microsoft.com/office/drawing/2014/main" id="{8AA33C68-28F3-4D05-980D-B755E148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394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21553C-562C-4813-A971-6BBF0A01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fontAlgn="base"/>
            <a:r>
              <a:rPr lang="hr-BA" sz="1800" dirty="0"/>
              <a:t>Sunce je izvor života. Slavimo ga svaki dan, no Svjetski dan Sunca se obilježava 3. svibnja.</a:t>
            </a:r>
          </a:p>
          <a:p>
            <a:pPr fontAlgn="base"/>
            <a:r>
              <a:rPr lang="hr-BA" sz="1800" dirty="0"/>
              <a:t>Često zaboravljamo važnost i ulogu Sunca. Svojom pojavom uvijek nagovještava novi početak, neko novo svjetlo, novu nadu. Potiče na život, na volju, na raspoloženje, na istraživanja sebe i okoline.</a:t>
            </a:r>
          </a:p>
          <a:p>
            <a:pPr fontAlgn="base"/>
            <a:r>
              <a:rPr lang="hr-BA" sz="1800" dirty="0"/>
              <a:t>Obnovljiv je izvor energije. Na taj dan upozorava se i na pojačanu sunčanu aktivnost pod nazivom "Budi prijatelj ozonu - ostani osiguran od sunca", kako bi se smanjila osobna upotreba kemikalija koje oštećuju ozonski omotač.</a:t>
            </a:r>
          </a:p>
          <a:p>
            <a:pPr marL="0" indent="0">
              <a:buNone/>
            </a:pPr>
            <a:endParaRPr lang="hr-BA" sz="1800" dirty="0"/>
          </a:p>
        </p:txBody>
      </p:sp>
    </p:spTree>
    <p:extLst>
      <p:ext uri="{BB962C8B-B14F-4D97-AF65-F5344CB8AC3E}">
        <p14:creationId xmlns:p14="http://schemas.microsoft.com/office/powerpoint/2010/main" val="65993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BECE4-7439-47A9-994C-CE6C041E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BA" sz="3600" dirty="0"/>
              <a:t>4. svibnja - Međunarodni dan vatrogasaca</a:t>
            </a:r>
            <a:br>
              <a:rPr lang="hr-BA" sz="3600" dirty="0"/>
            </a:br>
            <a:endParaRPr lang="sr-Latn-BA" sz="3600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83CCE33-38D8-4D01-BAC6-BF59CF7E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231" b="2787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C932F6-2D56-4C46-8538-7155E7FE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BA" sz="1800" dirty="0"/>
              <a:t>Na dan svetog Florijana - zaštitnika vatrogasaca, obilježava se Međunarodni dan vatrogasaca. Također, mjesec svibanj posvećen je vatrogastvu, a obilježava se kao mjesec zaštite od požara.</a:t>
            </a:r>
          </a:p>
          <a:p>
            <a:r>
              <a:rPr lang="hr-BA" sz="1800" dirty="0"/>
              <a:t>Posao vatrogasaca opasan je i zahtjevan, ali nadasve human i požrtvovan. Njihova profesija nije važna samo u očuvanju ljudskih života već i okoliša. Vatrogasci se nesebično izlažu teškim i opasnim uvjetima, nerijetko i u životnoj opasnosti kako bi spasili ljude i njihovu imovinu.</a:t>
            </a:r>
          </a:p>
        </p:txBody>
      </p:sp>
    </p:spTree>
    <p:extLst>
      <p:ext uri="{BB962C8B-B14F-4D97-AF65-F5344CB8AC3E}">
        <p14:creationId xmlns:p14="http://schemas.microsoft.com/office/powerpoint/2010/main" val="7088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F7C22C-7B6D-45A2-8AFA-2E401579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hr-BA" sz="3600" dirty="0"/>
              <a:t>9. svibnja - Međunarodni dan ptica</a:t>
            </a:r>
            <a:br>
              <a:rPr lang="sr-Latn-BA" sz="3600" dirty="0"/>
            </a:br>
            <a:endParaRPr lang="sr-Latn-BA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7A39F3-A9BD-471B-B8A2-F3427ECE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r-BA" sz="1800" dirty="0"/>
              <a:t>Svjetski dan ptica selica obilježava se svakog drugog vikenda u svibnju od 2006. godine u svrhu podizanje svijesti javnosti o potrebi zaštite ptica selica i njihovih staništa. </a:t>
            </a:r>
          </a:p>
          <a:p>
            <a:r>
              <a:rPr lang="hr-BA" sz="1800" dirty="0"/>
              <a:t>Zamislite da morate preletjeti više tisuća kilometara da dođete do svog doma, a da pritom ne koristite blagodati zrakoplovne kompanije? Ptice selice pravo su čudo prirode! </a:t>
            </a:r>
          </a:p>
        </p:txBody>
      </p:sp>
      <p:pic>
        <p:nvPicPr>
          <p:cNvPr id="5" name="Rezervirano mjesto sadržaja 4" descr="Slika na kojoj se prikazuje sat&#10;&#10;Opis je automatski generiran">
            <a:extLst>
              <a:ext uri="{FF2B5EF4-FFF2-40B4-BE49-F238E27FC236}">
                <a16:creationId xmlns:a16="http://schemas.microsoft.com/office/drawing/2014/main" id="{6881127C-AE95-4E9D-9831-48D7C61D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r="1265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13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7D09BAA-FF82-4C9A-A8A7-DBF56CBA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Autofit/>
          </a:bodyPr>
          <a:lstStyle/>
          <a:p>
            <a:r>
              <a:rPr lang="hr-BA" sz="3600" dirty="0">
                <a:solidFill>
                  <a:srgbClr val="000000"/>
                </a:solidFill>
              </a:rPr>
              <a:t>15. svibnja - Međunarodni dan obitelji</a:t>
            </a:r>
            <a:endParaRPr lang="sr-Latn-BA" sz="36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27932917-8A9C-47FA-934E-85094B90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49" y="1632232"/>
            <a:ext cx="3661831" cy="361373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555834-B8CE-4B8F-AFE9-1FEAEA81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BA" sz="1800" dirty="0">
                <a:solidFill>
                  <a:srgbClr val="000000"/>
                </a:solidFill>
              </a:rPr>
              <a:t>Bez obzira na sve definicije svijeta, obitelj zapravo definiramo mi sami. Bez obzira što smatrali obitelji, ona se uvijek sastoji od dvije stvari: uspomena i bezgranične ljubavi. Uspomene mogu izblijedjeti s vremenom, ali kroz obitelj prenosimo ih dalje čime one ostaju žive zauvijek i ostavljaju trajni usmeni zapis tko smo bili za života i koga smo voljeli.</a:t>
            </a:r>
          </a:p>
          <a:p>
            <a:r>
              <a:rPr lang="hr-BA" sz="1800" dirty="0">
                <a:solidFill>
                  <a:srgbClr val="000000"/>
                </a:solidFill>
              </a:rPr>
              <a:t>Ljubav u obitelji je beskrajna, jer u osnovi pobjeđuje smrt. To je nešto toliko snažno da čak i kada voljena osoba umre i dalje je osjećamo uz sebe i toplinu njezine ljubavi.</a:t>
            </a:r>
          </a:p>
          <a:p>
            <a:pPr marL="0" indent="0">
              <a:buNone/>
            </a:pPr>
            <a:endParaRPr lang="hr-B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CE7C42-13DD-4F40-998C-D2D13B83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BA" sz="3600" dirty="0"/>
              <a:t>20. svibnja - Svjetski dan pčela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A0B568-039B-4D2F-9D23-B9003814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Autofit/>
          </a:bodyPr>
          <a:lstStyle/>
          <a:p>
            <a:r>
              <a:rPr lang="hr-BA" sz="1800" dirty="0"/>
              <a:t>Usvajajući rezoluciju koju je predložila Slovenija, a podržale sve članice EU i mnoge druge zemlje svijeta, Ujedinjeni narodi proglasili su 20. svibnja Svjetskim danom pčela s ciljem da se podigne svijest o njihovom značaju i upozori na smanjenje broja pčela u svijetu, te kroz edukaciju i aktivnosti usmjerene na podizanje svijesti o značaju pčela i drugih oprašivača, upozori na opasnosti sa kojima se suočavaju, kao i njihov doprinos održivom razvoju.</a:t>
            </a:r>
          </a:p>
          <a:p>
            <a:endParaRPr lang="hr-BA" sz="1800" dirty="0"/>
          </a:p>
        </p:txBody>
      </p:sp>
      <p:pic>
        <p:nvPicPr>
          <p:cNvPr id="5" name="Rezervirano mjesto sadržaja 4" descr="Slika na kojoj se prikazuje crtež pčele">
            <a:extLst>
              <a:ext uri="{FF2B5EF4-FFF2-40B4-BE49-F238E27FC236}">
                <a16:creationId xmlns:a16="http://schemas.microsoft.com/office/drawing/2014/main" id="{8F58AC95-C3D3-4E55-8D19-FF9ADFB86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r="-1" b="120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1994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822</Words>
  <Application>Microsoft Office PowerPoint</Application>
  <PresentationFormat>Široki zaslon</PresentationFormat>
  <Paragraphs>35</Paragraphs>
  <Slides>13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Ekološki i drugi datumi u mjesecu svibnju</vt:lpstr>
      <vt:lpstr>Uvod </vt:lpstr>
      <vt:lpstr>1. svibnja – Praznik rada</vt:lpstr>
      <vt:lpstr>2. svibnja - Svjetski dan tune</vt:lpstr>
      <vt:lpstr>3. svibnja - Svjetski dan Sunca </vt:lpstr>
      <vt:lpstr>4. svibnja - Međunarodni dan vatrogasaca </vt:lpstr>
      <vt:lpstr>9. svibnja - Međunarodni dan ptica </vt:lpstr>
      <vt:lpstr>15. svibnja - Međunarodni dan obitelji</vt:lpstr>
      <vt:lpstr>20. svibnja - Svjetski dan pčela</vt:lpstr>
      <vt:lpstr>23. svibnja - Svjetski dan kornjača </vt:lpstr>
      <vt:lpstr>24. svibnja - Europski dan parkova </vt:lpstr>
      <vt:lpstr>28. svibnja - Svjetski dan leptira </vt:lpstr>
      <vt:lpstr>31. svibnja - Svjetski dan protiv pušenja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Ekološki i drugi datumi u mjesecu svibnju</dc:title>
  <dc:creator>Danijela Letić</dc:creator>
  <cp:lastModifiedBy>Danijela Letić</cp:lastModifiedBy>
  <cp:revision>2</cp:revision>
  <dcterms:created xsi:type="dcterms:W3CDTF">2020-05-15T17:23:28Z</dcterms:created>
  <dcterms:modified xsi:type="dcterms:W3CDTF">2020-05-15T17:34:36Z</dcterms:modified>
</cp:coreProperties>
</file>