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1" r:id="rId6"/>
    <p:sldId id="260" r:id="rId7"/>
    <p:sldId id="262" r:id="rId8"/>
    <p:sldId id="263" r:id="rId9"/>
    <p:sldId id="267" r:id="rId10"/>
    <p:sldId id="264" r:id="rId11"/>
    <p:sldId id="265" r:id="rId12"/>
    <p:sldId id="266" r:id="rId13"/>
    <p:sldId id="268" r:id="rId14"/>
    <p:sldId id="269" r:id="rId15"/>
    <p:sldId id="270" r:id="rId16"/>
    <p:sldId id="271" r:id="rId17"/>
  </p:sldIdLst>
  <p:sldSz cx="9144000" cy="6858000" type="screen4x3"/>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1" name="Rectangle 10"/>
          <p:cNvSpPr/>
          <p:nvPr/>
        </p:nvSpPr>
        <p:spPr>
          <a:xfrm>
            <a:off x="0" y="3866920"/>
            <a:ext cx="9144000" cy="299108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0" y="0"/>
            <a:ext cx="9144000" cy="386692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1473795" y="5052545"/>
            <a:ext cx="5637010" cy="882119"/>
          </a:xfrm>
        </p:spPr>
        <p:txBody>
          <a:bodyPr>
            <a:normAutofit/>
          </a:bodyPr>
          <a:lstStyle>
            <a:lvl1pPr marL="0" indent="0" algn="l">
              <a:buNone/>
              <a:defRPr sz="22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C9291D9-F0AD-4F6C-82F2-034ACCAA9729}" type="datetimeFigureOut">
              <a:rPr lang="hr-BA" smtClean="0"/>
              <a:t>14.5.2020.</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16C72167-0BCC-4C97-B07B-BD698F5C86A4}" type="slidenum">
              <a:rPr lang="hr-BA" smtClean="0"/>
              <a:t>‹#›</a:t>
            </a:fld>
            <a:endParaRPr lang="hr-BA"/>
          </a:p>
        </p:txBody>
      </p:sp>
      <p:sp>
        <p:nvSpPr>
          <p:cNvPr id="2" name="Title 1"/>
          <p:cNvSpPr>
            <a:spLocks noGrp="1"/>
          </p:cNvSpPr>
          <p:nvPr>
            <p:ph type="ctrTitle"/>
          </p:nvPr>
        </p:nvSpPr>
        <p:spPr>
          <a:xfrm>
            <a:off x="817581" y="3132290"/>
            <a:ext cx="7175351" cy="1793167"/>
          </a:xfrm>
          <a:effectLst/>
        </p:spPr>
        <p:txBody>
          <a:bodyPr>
            <a:noAutofit/>
          </a:bodyPr>
          <a:lstStyle>
            <a:lvl1pPr marL="640080" indent="-457200" algn="l">
              <a:defRPr sz="5400"/>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1905000" y="731519"/>
            <a:ext cx="6400800" cy="347472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9291D9-F0AD-4F6C-82F2-034ACCAA9729}" type="datetimeFigureOut">
              <a:rPr lang="hr-BA" smtClean="0"/>
              <a:t>14.5.2020.</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16C72167-0BCC-4C97-B07B-BD698F5C86A4}" type="slidenum">
              <a:rPr lang="hr-BA" smtClean="0"/>
              <a:t>‹#›</a:t>
            </a:fld>
            <a:endParaRPr lang="hr-BA"/>
          </a:p>
        </p:txBody>
      </p:sp>
    </p:spTree>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53758" y="376517"/>
            <a:ext cx="2057400" cy="5238339"/>
          </a:xfrm>
          <a:effectLst/>
        </p:spPr>
        <p:txBody>
          <a:bodyPr vert="eaVert"/>
          <a:lstStyle>
            <a:lvl1pPr algn="l">
              <a:defRPr/>
            </a:lvl1pPr>
          </a:lstStyle>
          <a:p>
            <a:r>
              <a:rPr lang="en-US" smtClean="0"/>
              <a:t>Click to edit Master title style</a:t>
            </a:r>
            <a:endParaRPr lang="en-US"/>
          </a:p>
        </p:txBody>
      </p:sp>
      <p:sp>
        <p:nvSpPr>
          <p:cNvPr id="3" name="Vertical Text Placeholder 2"/>
          <p:cNvSpPr>
            <a:spLocks noGrp="1"/>
          </p:cNvSpPr>
          <p:nvPr>
            <p:ph type="body" orient="vert" idx="1"/>
          </p:nvPr>
        </p:nvSpPr>
        <p:spPr>
          <a:xfrm>
            <a:off x="3324113" y="731519"/>
            <a:ext cx="4829287" cy="4894729"/>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C9291D9-F0AD-4F6C-82F2-034ACCAA9729}" type="datetimeFigureOut">
              <a:rPr lang="hr-BA" smtClean="0"/>
              <a:t>14.5.2020.</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16C72167-0BCC-4C97-B07B-BD698F5C86A4}" type="slidenum">
              <a:rPr lang="hr-BA" smtClean="0"/>
              <a:t>‹#›</a:t>
            </a:fld>
            <a:endParaRPr lang="hr-BA"/>
          </a:p>
        </p:txBody>
      </p:sp>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1C9291D9-F0AD-4F6C-82F2-034ACCAA9729}" type="datetimeFigureOut">
              <a:rPr lang="hr-BA" smtClean="0"/>
              <a:t>14.5.2020.</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16C72167-0BCC-4C97-B07B-BD698F5C86A4}" type="slidenum">
              <a:rPr lang="hr-BA" smtClean="0"/>
              <a:t>‹#›</a:t>
            </a:fld>
            <a:endParaRPr lang="hr-BA"/>
          </a:p>
        </p:txBody>
      </p:sp>
      <p:sp>
        <p:nvSpPr>
          <p:cNvPr id="8" name="Title 7"/>
          <p:cNvSpPr>
            <a:spLocks noGrp="1"/>
          </p:cNvSpPr>
          <p:nvPr>
            <p:ph type="title"/>
          </p:nvPr>
        </p:nvSpPr>
        <p:spPr/>
        <p:txBody>
          <a:bodyPr/>
          <a:lstStyle/>
          <a:p>
            <a:r>
              <a:rPr lang="en-US" smtClean="0"/>
              <a:t>Click to edit Master title style</a:t>
            </a:r>
            <a:endParaRPr lang="en-US"/>
          </a:p>
        </p:txBody>
      </p:sp>
      <p:sp>
        <p:nvSpPr>
          <p:cNvPr id="10" name="Content Placeholder 9"/>
          <p:cNvSpPr>
            <a:spLocks noGrp="1"/>
          </p:cNvSpPr>
          <p:nvPr>
            <p:ph sz="quarter" idx="13"/>
          </p:nvPr>
        </p:nvSpPr>
        <p:spPr>
          <a:xfrm>
            <a:off x="1143000" y="731520"/>
            <a:ext cx="6400800"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2033195" y="2172648"/>
            <a:ext cx="5966666" cy="2423346"/>
          </a:xfrm>
          <a:effectLst/>
        </p:spPr>
        <p:txBody>
          <a:bodyPr anchor="b"/>
          <a:lstStyle>
            <a:lvl1pPr algn="r">
              <a:defRPr sz="4600" b="1"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2022438" y="4607511"/>
            <a:ext cx="5970494" cy="835460"/>
          </a:xfrm>
        </p:spPr>
        <p:txBody>
          <a:bodyPr anchor="t"/>
          <a:lstStyle>
            <a:lvl1pPr marL="0" indent="0" algn="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9291D9-F0AD-4F6C-82F2-034ACCAA9729}" type="datetimeFigureOut">
              <a:rPr lang="hr-BA" smtClean="0"/>
              <a:t>14.5.2020.</a:t>
            </a:fld>
            <a:endParaRPr lang="hr-BA"/>
          </a:p>
        </p:txBody>
      </p:sp>
      <p:sp>
        <p:nvSpPr>
          <p:cNvPr id="5" name="Footer Placeholder 4"/>
          <p:cNvSpPr>
            <a:spLocks noGrp="1"/>
          </p:cNvSpPr>
          <p:nvPr>
            <p:ph type="ftr" sz="quarter" idx="11"/>
          </p:nvPr>
        </p:nvSpPr>
        <p:spPr/>
        <p:txBody>
          <a:bodyPr/>
          <a:lstStyle/>
          <a:p>
            <a:endParaRPr lang="hr-BA"/>
          </a:p>
        </p:txBody>
      </p:sp>
      <p:sp>
        <p:nvSpPr>
          <p:cNvPr id="6" name="Slide Number Placeholder 5"/>
          <p:cNvSpPr>
            <a:spLocks noGrp="1"/>
          </p:cNvSpPr>
          <p:nvPr>
            <p:ph type="sldNum" sz="quarter" idx="12"/>
          </p:nvPr>
        </p:nvSpPr>
        <p:spPr/>
        <p:txBody>
          <a:bodyPr/>
          <a:lstStyle/>
          <a:p>
            <a:fld id="{16C72167-0BCC-4C97-B07B-BD698F5C86A4}" type="slidenum">
              <a:rPr lang="hr-BA" smtClean="0"/>
              <a:t>‹#›</a:t>
            </a:fld>
            <a:endParaRPr lang="hr-BA"/>
          </a:p>
        </p:txBody>
      </p:sp>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C9291D9-F0AD-4F6C-82F2-034ACCAA9729}" type="datetimeFigureOut">
              <a:rPr lang="hr-BA" smtClean="0"/>
              <a:t>14.5.2020.</a:t>
            </a:fld>
            <a:endParaRPr lang="hr-BA"/>
          </a:p>
        </p:txBody>
      </p:sp>
      <p:sp>
        <p:nvSpPr>
          <p:cNvPr id="6" name="Footer Placeholder 5"/>
          <p:cNvSpPr>
            <a:spLocks noGrp="1"/>
          </p:cNvSpPr>
          <p:nvPr>
            <p:ph type="ftr" sz="quarter" idx="11"/>
          </p:nvPr>
        </p:nvSpPr>
        <p:spPr/>
        <p:txBody>
          <a:bodyPr/>
          <a:lstStyle/>
          <a:p>
            <a:endParaRPr lang="hr-BA"/>
          </a:p>
        </p:txBody>
      </p:sp>
      <p:sp>
        <p:nvSpPr>
          <p:cNvPr id="7" name="Slide Number Placeholder 6"/>
          <p:cNvSpPr>
            <a:spLocks noGrp="1"/>
          </p:cNvSpPr>
          <p:nvPr>
            <p:ph type="sldNum" sz="quarter" idx="12"/>
          </p:nvPr>
        </p:nvSpPr>
        <p:spPr/>
        <p:txBody>
          <a:bodyPr/>
          <a:lstStyle/>
          <a:p>
            <a:fld id="{16C72167-0BCC-4C97-B07B-BD698F5C86A4}" type="slidenum">
              <a:rPr lang="hr-BA" smtClean="0"/>
              <a:t>‹#›</a:t>
            </a:fld>
            <a:endParaRPr lang="hr-BA"/>
          </a:p>
        </p:txBody>
      </p:sp>
      <p:sp>
        <p:nvSpPr>
          <p:cNvPr id="8" name="Title 7"/>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3"/>
          </p:nvPr>
        </p:nvSpPr>
        <p:spPr>
          <a:xfrm>
            <a:off x="1142999" y="731519"/>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731520"/>
            <a:ext cx="3346704" cy="347472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143000"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56447" y="1400327"/>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7302" y="731520"/>
            <a:ext cx="3346704" cy="639762"/>
          </a:xfrm>
        </p:spPr>
        <p:txBody>
          <a:bodyPr anchor="b">
            <a:noAutofit/>
          </a:bodyPr>
          <a:lstStyle>
            <a:lvl1pPr marL="0" indent="0" algn="ctr">
              <a:buNone/>
              <a:defRPr lang="en-US" sz="2400" b="1" i="0" kern="1200" dirty="0" smtClean="0">
                <a:gradFill>
                  <a:gsLst>
                    <a:gs pos="0">
                      <a:schemeClr val="tx1"/>
                    </a:gs>
                    <a:gs pos="40000">
                      <a:schemeClr val="tx1">
                        <a:lumMod val="75000"/>
                        <a:lumOff val="25000"/>
                      </a:schemeClr>
                    </a:gs>
                    <a:gs pos="100000">
                      <a:schemeClr val="tx2">
                        <a:alpha val="65000"/>
                      </a:schemeClr>
                    </a:gs>
                  </a:gsLst>
                  <a:lin ang="5400000" scaled="0"/>
                </a:gradFill>
                <a:effectLst/>
                <a:latin typeface="+mj-lt"/>
                <a:ea typeface="+mj-ea"/>
                <a:cs typeface="+mj-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ctr" defTabSz="914400" rtl="0" eaLnBrk="1" latinLnBrk="0" hangingPunct="1">
              <a:spcBef>
                <a:spcPct val="20000"/>
              </a:spcBef>
              <a:spcAft>
                <a:spcPts val="300"/>
              </a:spcAft>
              <a:buClr>
                <a:schemeClr val="accent6">
                  <a:lumMod val="75000"/>
                </a:schemeClr>
              </a:buClr>
              <a:buSzPct val="130000"/>
              <a:buFont typeface="Georgia" pitchFamily="18" charset="0"/>
              <a:buNone/>
            </a:pPr>
            <a:r>
              <a:rPr lang="en-US" smtClean="0"/>
              <a:t>Click to edit Master text styles</a:t>
            </a:r>
          </a:p>
        </p:txBody>
      </p:sp>
      <p:sp>
        <p:nvSpPr>
          <p:cNvPr id="6" name="Content Placeholder 5"/>
          <p:cNvSpPr>
            <a:spLocks noGrp="1"/>
          </p:cNvSpPr>
          <p:nvPr>
            <p:ph sz="quarter" idx="4"/>
          </p:nvPr>
        </p:nvSpPr>
        <p:spPr>
          <a:xfrm>
            <a:off x="4645025" y="1399032"/>
            <a:ext cx="3346704" cy="2743200"/>
          </a:xfrm>
        </p:spPr>
        <p:txBody>
          <a:bodyPr>
            <a:normAutofit/>
          </a:bodyPr>
          <a:lstStyle>
            <a:lvl1pPr>
              <a:defRPr sz="18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C9291D9-F0AD-4F6C-82F2-034ACCAA9729}" type="datetimeFigureOut">
              <a:rPr lang="hr-BA" smtClean="0"/>
              <a:t>14.5.2020.</a:t>
            </a:fld>
            <a:endParaRPr lang="hr-BA"/>
          </a:p>
        </p:txBody>
      </p:sp>
      <p:sp>
        <p:nvSpPr>
          <p:cNvPr id="8" name="Footer Placeholder 7"/>
          <p:cNvSpPr>
            <a:spLocks noGrp="1"/>
          </p:cNvSpPr>
          <p:nvPr>
            <p:ph type="ftr" sz="quarter" idx="11"/>
          </p:nvPr>
        </p:nvSpPr>
        <p:spPr/>
        <p:txBody>
          <a:bodyPr/>
          <a:lstStyle/>
          <a:p>
            <a:endParaRPr lang="hr-BA"/>
          </a:p>
        </p:txBody>
      </p:sp>
      <p:sp>
        <p:nvSpPr>
          <p:cNvPr id="9" name="Slide Number Placeholder 8"/>
          <p:cNvSpPr>
            <a:spLocks noGrp="1"/>
          </p:cNvSpPr>
          <p:nvPr>
            <p:ph type="sldNum" sz="quarter" idx="12"/>
          </p:nvPr>
        </p:nvSpPr>
        <p:spPr/>
        <p:txBody>
          <a:bodyPr/>
          <a:lstStyle/>
          <a:p>
            <a:fld id="{16C72167-0BCC-4C97-B07B-BD698F5C86A4}" type="slidenum">
              <a:rPr lang="hr-BA" smtClean="0"/>
              <a:t>‹#›</a:t>
            </a:fld>
            <a:endParaRPr lang="hr-BA"/>
          </a:p>
        </p:txBody>
      </p:sp>
      <p:sp>
        <p:nvSpPr>
          <p:cNvPr id="10" name="Title 9"/>
          <p:cNvSpPr>
            <a:spLocks noGrp="1"/>
          </p:cNvSpPr>
          <p:nvPr>
            <p:ph type="title"/>
          </p:nvPr>
        </p:nvSpPr>
        <p:spPr/>
        <p:txBody>
          <a:body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C9291D9-F0AD-4F6C-82F2-034ACCAA9729}" type="datetimeFigureOut">
              <a:rPr lang="hr-BA" smtClean="0"/>
              <a:t>14.5.2020.</a:t>
            </a:fld>
            <a:endParaRPr lang="hr-BA"/>
          </a:p>
        </p:txBody>
      </p:sp>
      <p:sp>
        <p:nvSpPr>
          <p:cNvPr id="4" name="Footer Placeholder 3"/>
          <p:cNvSpPr>
            <a:spLocks noGrp="1"/>
          </p:cNvSpPr>
          <p:nvPr>
            <p:ph type="ftr" sz="quarter" idx="11"/>
          </p:nvPr>
        </p:nvSpPr>
        <p:spPr/>
        <p:txBody>
          <a:bodyPr/>
          <a:lstStyle/>
          <a:p>
            <a:endParaRPr lang="hr-BA"/>
          </a:p>
        </p:txBody>
      </p:sp>
      <p:sp>
        <p:nvSpPr>
          <p:cNvPr id="5" name="Slide Number Placeholder 4"/>
          <p:cNvSpPr>
            <a:spLocks noGrp="1"/>
          </p:cNvSpPr>
          <p:nvPr>
            <p:ph type="sldNum" sz="quarter" idx="12"/>
          </p:nvPr>
        </p:nvSpPr>
        <p:spPr/>
        <p:txBody>
          <a:bodyPr/>
          <a:lstStyle/>
          <a:p>
            <a:fld id="{16C72167-0BCC-4C97-B07B-BD698F5C86A4}" type="slidenum">
              <a:rPr lang="hr-BA" smtClean="0"/>
              <a:t>‹#›</a:t>
            </a:fld>
            <a:endParaRPr lang="hr-BA"/>
          </a:p>
        </p:txBody>
      </p:sp>
    </p:spTree>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9291D9-F0AD-4F6C-82F2-034ACCAA9729}" type="datetimeFigureOut">
              <a:rPr lang="hr-BA" smtClean="0"/>
              <a:t>14.5.2020.</a:t>
            </a:fld>
            <a:endParaRPr lang="hr-BA"/>
          </a:p>
        </p:txBody>
      </p:sp>
      <p:sp>
        <p:nvSpPr>
          <p:cNvPr id="3" name="Footer Placeholder 2"/>
          <p:cNvSpPr>
            <a:spLocks noGrp="1"/>
          </p:cNvSpPr>
          <p:nvPr>
            <p:ph type="ftr" sz="quarter" idx="11"/>
          </p:nvPr>
        </p:nvSpPr>
        <p:spPr/>
        <p:txBody>
          <a:bodyPr/>
          <a:lstStyle/>
          <a:p>
            <a:endParaRPr lang="hr-BA"/>
          </a:p>
        </p:txBody>
      </p:sp>
      <p:sp>
        <p:nvSpPr>
          <p:cNvPr id="4" name="Slide Number Placeholder 3"/>
          <p:cNvSpPr>
            <a:spLocks noGrp="1"/>
          </p:cNvSpPr>
          <p:nvPr>
            <p:ph type="sldNum" sz="quarter" idx="12"/>
          </p:nvPr>
        </p:nvSpPr>
        <p:spPr/>
        <p:txBody>
          <a:bodyPr/>
          <a:lstStyle/>
          <a:p>
            <a:fld id="{16C72167-0BCC-4C97-B07B-BD698F5C86A4}" type="slidenum">
              <a:rPr lang="hr-BA" smtClean="0"/>
              <a:t>‹#›</a:t>
            </a:fld>
            <a:endParaRPr lang="hr-BA"/>
          </a:p>
        </p:txBody>
      </p:sp>
    </p:spTree>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095" y="2209800"/>
            <a:ext cx="3636085" cy="1258493"/>
          </a:xfrm>
          <a:effectLst/>
        </p:spPr>
        <p:txBody>
          <a:bodyPr anchor="b">
            <a:noAutofit/>
          </a:bodyPr>
          <a:lstStyle>
            <a:lvl1pPr marL="228600" indent="-228600" algn="l">
              <a:defRPr sz="2800" b="1">
                <a:effectLst/>
              </a:defRPr>
            </a:lvl1pPr>
          </a:lstStyle>
          <a:p>
            <a:r>
              <a:rPr lang="en-US" smtClean="0"/>
              <a:t>Click to edit Master title style</a:t>
            </a:r>
            <a:endParaRPr lang="en-US" dirty="0"/>
          </a:p>
        </p:txBody>
      </p:sp>
      <p:sp>
        <p:nvSpPr>
          <p:cNvPr id="3" name="Content Placeholder 2"/>
          <p:cNvSpPr>
            <a:spLocks noGrp="1"/>
          </p:cNvSpPr>
          <p:nvPr>
            <p:ph idx="1"/>
          </p:nvPr>
        </p:nvSpPr>
        <p:spPr>
          <a:xfrm>
            <a:off x="4593515" y="731520"/>
            <a:ext cx="4017085" cy="4894730"/>
          </a:xfrm>
        </p:spPr>
        <p:txBody>
          <a:bodyPr anchor="ctr"/>
          <a:lstStyle>
            <a:lvl1pPr>
              <a:defRPr sz="2200"/>
            </a:lvl1pPr>
            <a:lvl2pPr>
              <a:defRPr sz="2000"/>
            </a:lvl2pPr>
            <a:lvl3pPr>
              <a:defRPr sz="1800"/>
            </a:lvl3pPr>
            <a:lvl4pPr>
              <a:defRPr sz="1600"/>
            </a:lvl4pPr>
            <a:lvl5pPr>
              <a:defRPr sz="14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75765" y="3497802"/>
            <a:ext cx="3388660" cy="21395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9291D9-F0AD-4F6C-82F2-034ACCAA9729}" type="datetimeFigureOut">
              <a:rPr lang="hr-BA" smtClean="0"/>
              <a:t>14.5.2020.</a:t>
            </a:fld>
            <a:endParaRPr lang="hr-BA"/>
          </a:p>
        </p:txBody>
      </p:sp>
      <p:sp>
        <p:nvSpPr>
          <p:cNvPr id="6" name="Footer Placeholder 5"/>
          <p:cNvSpPr>
            <a:spLocks noGrp="1"/>
          </p:cNvSpPr>
          <p:nvPr>
            <p:ph type="ftr" sz="quarter" idx="11"/>
          </p:nvPr>
        </p:nvSpPr>
        <p:spPr/>
        <p:txBody>
          <a:bodyPr/>
          <a:lstStyle/>
          <a:p>
            <a:endParaRPr lang="hr-BA"/>
          </a:p>
        </p:txBody>
      </p:sp>
      <p:sp>
        <p:nvSpPr>
          <p:cNvPr id="7" name="Slide Number Placeholder 6"/>
          <p:cNvSpPr>
            <a:spLocks noGrp="1"/>
          </p:cNvSpPr>
          <p:nvPr>
            <p:ph type="sldNum" sz="quarter" idx="12"/>
          </p:nvPr>
        </p:nvSpPr>
        <p:spPr/>
        <p:txBody>
          <a:bodyPr/>
          <a:lstStyle/>
          <a:p>
            <a:fld id="{16C72167-0BCC-4C97-B07B-BD698F5C86A4}" type="slidenum">
              <a:rPr lang="hr-BA" smtClean="0"/>
              <a:t>‹#›</a:t>
            </a:fld>
            <a:endParaRPr lang="hr-BA"/>
          </a:p>
        </p:txBody>
      </p:sp>
    </p:spTree>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866920"/>
            <a:ext cx="9144000" cy="2991080"/>
          </a:xfrm>
          <a:prstGeom prst="rect">
            <a:avLst/>
          </a:prstGeom>
          <a:gradFill>
            <a:gsLst>
              <a:gs pos="0">
                <a:schemeClr val="bg1">
                  <a:alpha val="92000"/>
                </a:schemeClr>
              </a:gs>
              <a:gs pos="37000">
                <a:schemeClr val="bg1">
                  <a:alpha val="77000"/>
                </a:schemeClr>
              </a:gs>
              <a:gs pos="100000">
                <a:schemeClr val="bg2">
                  <a:alpha val="80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0" y="0"/>
            <a:ext cx="9144000" cy="3866920"/>
          </a:xfrm>
          <a:prstGeom prst="rect">
            <a:avLst/>
          </a:prstGeom>
          <a:gradFill flip="none" rotWithShape="1">
            <a:gsLst>
              <a:gs pos="0">
                <a:schemeClr val="bg1">
                  <a:alpha val="90000"/>
                </a:schemeClr>
              </a:gs>
              <a:gs pos="48000">
                <a:schemeClr val="bg1">
                  <a:alpha val="63000"/>
                </a:schemeClr>
              </a:gs>
              <a:gs pos="100000">
                <a:schemeClr val="bg2">
                  <a:alpha val="80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p:cNvSpPr/>
          <p:nvPr/>
        </p:nvSpPr>
        <p:spPr>
          <a:xfrm>
            <a:off x="0" y="2652311"/>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0" y="1600200"/>
            <a:ext cx="9144000" cy="5105400"/>
          </a:xfrm>
          <a:prstGeom prst="ellipse">
            <a:avLst/>
          </a:prstGeom>
          <a:gradFill flip="none" rotWithShape="1">
            <a:gsLst>
              <a:gs pos="0">
                <a:schemeClr val="bg1"/>
              </a:gs>
              <a:gs pos="54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4475175" y="1143000"/>
            <a:ext cx="4114800" cy="3127806"/>
          </a:xfrm>
          <a:prstGeom prst="roundRect">
            <a:avLst>
              <a:gd name="adj" fmla="val 4230"/>
            </a:avLst>
          </a:prstGeom>
          <a:solidFill>
            <a:schemeClr val="bg2">
              <a:lumMod val="90000"/>
            </a:schemeClr>
          </a:solidFill>
          <a:effectLst>
            <a:reflection blurRad="4350" stA="23000" endA="300" endPos="28000" dir="5400000" sy="-100000" algn="bl" rotWithShape="0"/>
          </a:effectLst>
          <a:scene3d>
            <a:camera prst="perspectiveContrastingLeftFacing" fov="1800000">
              <a:rot lat="300000" lon="2100000" rev="0"/>
            </a:camera>
            <a:lightRig rig="balanced" dir="t"/>
          </a:scene3d>
          <a:sp3d>
            <a:bevelT w="50800" h="50800"/>
          </a:sp3d>
        </p:spPr>
        <p:txBody>
          <a:bodyPr>
            <a:normAutofit/>
            <a:flatTx/>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77887" y="1010486"/>
            <a:ext cx="3694114" cy="2163020"/>
          </a:xfrm>
        </p:spPr>
        <p:txBody>
          <a:bodyPr anchor="b"/>
          <a:lstStyle>
            <a:lvl1pPr marL="182880" indent="-182880">
              <a:buFont typeface="Georgia" pitchFamily="18" charset="0"/>
              <a:buChar char="*"/>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9291D9-F0AD-4F6C-82F2-034ACCAA9729}" type="datetimeFigureOut">
              <a:rPr lang="hr-BA" smtClean="0"/>
              <a:t>14.5.2020.</a:t>
            </a:fld>
            <a:endParaRPr lang="hr-BA"/>
          </a:p>
        </p:txBody>
      </p:sp>
      <p:sp>
        <p:nvSpPr>
          <p:cNvPr id="6" name="Footer Placeholder 5"/>
          <p:cNvSpPr>
            <a:spLocks noGrp="1"/>
          </p:cNvSpPr>
          <p:nvPr>
            <p:ph type="ftr" sz="quarter" idx="11"/>
          </p:nvPr>
        </p:nvSpPr>
        <p:spPr/>
        <p:txBody>
          <a:bodyPr/>
          <a:lstStyle/>
          <a:p>
            <a:endParaRPr lang="hr-BA"/>
          </a:p>
        </p:txBody>
      </p:sp>
      <p:sp>
        <p:nvSpPr>
          <p:cNvPr id="7" name="Slide Number Placeholder 6"/>
          <p:cNvSpPr>
            <a:spLocks noGrp="1"/>
          </p:cNvSpPr>
          <p:nvPr>
            <p:ph type="sldNum" sz="quarter" idx="12"/>
          </p:nvPr>
        </p:nvSpPr>
        <p:spPr/>
        <p:txBody>
          <a:bodyPr/>
          <a:lstStyle/>
          <a:p>
            <a:fld id="{16C72167-0BCC-4C97-B07B-BD698F5C86A4}" type="slidenum">
              <a:rPr lang="hr-BA" smtClean="0"/>
              <a:t>‹#›</a:t>
            </a:fld>
            <a:endParaRPr lang="hr-BA"/>
          </a:p>
        </p:txBody>
      </p:sp>
      <p:sp>
        <p:nvSpPr>
          <p:cNvPr id="2" name="Title 1"/>
          <p:cNvSpPr>
            <a:spLocks noGrp="1"/>
          </p:cNvSpPr>
          <p:nvPr>
            <p:ph type="title"/>
          </p:nvPr>
        </p:nvSpPr>
        <p:spPr>
          <a:xfrm>
            <a:off x="727268" y="4464421"/>
            <a:ext cx="6383538" cy="1143000"/>
          </a:xfrm>
        </p:spPr>
        <p:txBody>
          <a:bodyPr anchor="b">
            <a:noAutofit/>
          </a:bodyPr>
          <a:lstStyle>
            <a:lvl1pPr algn="l">
              <a:defRPr sz="4600" b="1"/>
            </a:lvl1pPr>
          </a:lstStyle>
          <a:p>
            <a:r>
              <a:rPr lang="en-US" smtClean="0"/>
              <a:t>Click to edit Master title style</a:t>
            </a:r>
            <a:endParaRPr lang="en-US" dirty="0"/>
          </a:p>
        </p:txBody>
      </p:sp>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0" y="5105400"/>
            <a:ext cx="9144000" cy="1752600"/>
          </a:xfrm>
          <a:prstGeom prst="rect">
            <a:avLst/>
          </a:prstGeom>
          <a:gradFill>
            <a:gsLst>
              <a:gs pos="0">
                <a:schemeClr val="bg1">
                  <a:alpha val="91000"/>
                </a:schemeClr>
              </a:gs>
              <a:gs pos="37000">
                <a:schemeClr val="bg1">
                  <a:alpha val="76000"/>
                </a:schemeClr>
              </a:gs>
              <a:gs pos="100000">
                <a:schemeClr val="bg2">
                  <a:alpha val="79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0" y="0"/>
            <a:ext cx="9144000" cy="5105400"/>
          </a:xfrm>
          <a:prstGeom prst="rect">
            <a:avLst/>
          </a:prstGeom>
          <a:gradFill flip="none" rotWithShape="1">
            <a:gsLst>
              <a:gs pos="0">
                <a:schemeClr val="bg1">
                  <a:alpha val="89000"/>
                </a:schemeClr>
              </a:gs>
              <a:gs pos="48000">
                <a:schemeClr val="bg1">
                  <a:alpha val="62000"/>
                </a:schemeClr>
              </a:gs>
              <a:gs pos="100000">
                <a:schemeClr val="bg2">
                  <a:alpha val="7900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0" y="3768304"/>
            <a:ext cx="9144000" cy="2286000"/>
          </a:xfrm>
          <a:prstGeom prst="rect">
            <a:avLst/>
          </a:prstGeom>
          <a:gradFill flip="none" rotWithShape="1">
            <a:gsLst>
              <a:gs pos="0">
                <a:schemeClr val="bg1">
                  <a:alpha val="0"/>
                </a:schemeClr>
              </a:gs>
              <a:gs pos="29000">
                <a:schemeClr val="bg1">
                  <a:alpha val="30000"/>
                </a:schemeClr>
              </a:gs>
              <a:gs pos="45000">
                <a:schemeClr val="bg2">
                  <a:alpha val="40000"/>
                </a:schemeClr>
              </a:gs>
              <a:gs pos="55000">
                <a:schemeClr val="bg1">
                  <a:alpha val="26000"/>
                </a:schemeClr>
              </a:gs>
              <a:gs pos="65000">
                <a:schemeClr val="bg2">
                  <a:alpha val="60000"/>
                </a:schemeClr>
              </a:gs>
              <a:gs pos="100000">
                <a:schemeClr val="bg1">
                  <a:alpha val="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p:cNvSpPr/>
          <p:nvPr/>
        </p:nvSpPr>
        <p:spPr>
          <a:xfrm>
            <a:off x="0" y="1600200"/>
            <a:ext cx="9144000" cy="5105400"/>
          </a:xfrm>
          <a:prstGeom prst="ellipse">
            <a:avLst/>
          </a:prstGeom>
          <a:gradFill flip="none" rotWithShape="1">
            <a:gsLst>
              <a:gs pos="0">
                <a:schemeClr val="bg1"/>
              </a:gs>
              <a:gs pos="56000">
                <a:schemeClr val="bg1">
                  <a:alpha val="0"/>
                </a:schemeClr>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1793289" y="4372168"/>
            <a:ext cx="6512511" cy="1143000"/>
          </a:xfrm>
          <a:prstGeom prst="rect">
            <a:avLst/>
          </a:prstGeom>
          <a:effectLst/>
        </p:spPr>
        <p:txBody>
          <a:bodyPr vert="horz" lIns="91440" tIns="45720" rIns="91440" bIns="45720" rtlCol="0" anchor="t" anchorCtr="0">
            <a:noAutofit/>
          </a:bodyPr>
          <a:lstStyle/>
          <a:p>
            <a:r>
              <a:rPr lang="en-US" smtClean="0"/>
              <a:t>Click to edit Master title style</a:t>
            </a:r>
            <a:endParaRPr lang="en-US" dirty="0"/>
          </a:p>
        </p:txBody>
      </p:sp>
      <p:sp>
        <p:nvSpPr>
          <p:cNvPr id="3" name="Text Placeholder 2"/>
          <p:cNvSpPr>
            <a:spLocks noGrp="1"/>
          </p:cNvSpPr>
          <p:nvPr>
            <p:ph type="body" idx="1"/>
          </p:nvPr>
        </p:nvSpPr>
        <p:spPr>
          <a:xfrm>
            <a:off x="1143000" y="732260"/>
            <a:ext cx="6400800" cy="347472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172200" y="6172200"/>
            <a:ext cx="2514600" cy="365125"/>
          </a:xfrm>
          <a:prstGeom prst="rect">
            <a:avLst/>
          </a:prstGeom>
        </p:spPr>
        <p:txBody>
          <a:bodyPr vert="horz" lIns="91440" tIns="45720" rIns="91440" bIns="45720" rtlCol="0" anchor="ctr"/>
          <a:lstStyle>
            <a:lvl1pPr algn="r">
              <a:defRPr sz="1100" b="1">
                <a:solidFill>
                  <a:schemeClr val="tx1">
                    <a:lumMod val="50000"/>
                    <a:lumOff val="50000"/>
                  </a:schemeClr>
                </a:solidFill>
              </a:defRPr>
            </a:lvl1pPr>
          </a:lstStyle>
          <a:p>
            <a:fld id="{1C9291D9-F0AD-4F6C-82F2-034ACCAA9729}" type="datetimeFigureOut">
              <a:rPr lang="hr-BA" smtClean="0"/>
              <a:t>14.5.2020.</a:t>
            </a:fld>
            <a:endParaRPr lang="hr-BA"/>
          </a:p>
        </p:txBody>
      </p:sp>
      <p:sp>
        <p:nvSpPr>
          <p:cNvPr id="5" name="Footer Placeholder 4"/>
          <p:cNvSpPr>
            <a:spLocks noGrp="1"/>
          </p:cNvSpPr>
          <p:nvPr>
            <p:ph type="ftr" sz="quarter" idx="3"/>
          </p:nvPr>
        </p:nvSpPr>
        <p:spPr>
          <a:xfrm>
            <a:off x="457199" y="6172200"/>
            <a:ext cx="3352801" cy="365125"/>
          </a:xfrm>
          <a:prstGeom prst="rect">
            <a:avLst/>
          </a:prstGeom>
        </p:spPr>
        <p:txBody>
          <a:bodyPr vert="horz" lIns="91440" tIns="45720" rIns="91440" bIns="45720" rtlCol="0" anchor="ctr"/>
          <a:lstStyle>
            <a:lvl1pPr algn="l">
              <a:defRPr sz="1100" b="1">
                <a:solidFill>
                  <a:schemeClr val="tx1">
                    <a:lumMod val="50000"/>
                    <a:lumOff val="50000"/>
                  </a:schemeClr>
                </a:solidFill>
              </a:defRPr>
            </a:lvl1pPr>
          </a:lstStyle>
          <a:p>
            <a:endParaRPr lang="hr-BA"/>
          </a:p>
        </p:txBody>
      </p:sp>
      <p:sp>
        <p:nvSpPr>
          <p:cNvPr id="6" name="Slide Number Placeholder 5"/>
          <p:cNvSpPr>
            <a:spLocks noGrp="1"/>
          </p:cNvSpPr>
          <p:nvPr>
            <p:ph type="sldNum" sz="quarter" idx="4"/>
          </p:nvPr>
        </p:nvSpPr>
        <p:spPr>
          <a:xfrm>
            <a:off x="3810000" y="6172200"/>
            <a:ext cx="1828800" cy="365125"/>
          </a:xfrm>
          <a:prstGeom prst="rect">
            <a:avLst/>
          </a:prstGeom>
        </p:spPr>
        <p:txBody>
          <a:bodyPr vert="horz" lIns="91440" tIns="45720" rIns="91440" bIns="45720" rtlCol="0" anchor="ctr"/>
          <a:lstStyle>
            <a:lvl1pPr algn="ctr">
              <a:defRPr sz="1200" b="1">
                <a:solidFill>
                  <a:schemeClr val="tx1">
                    <a:lumMod val="50000"/>
                    <a:lumOff val="50000"/>
                  </a:schemeClr>
                </a:solidFill>
              </a:defRPr>
            </a:lvl1pPr>
          </a:lstStyle>
          <a:p>
            <a:fld id="{16C72167-0BCC-4C97-B07B-BD698F5C86A4}" type="slidenum">
              <a:rPr lang="hr-BA" smtClean="0"/>
              <a:t>‹#›</a:t>
            </a:fld>
            <a:endParaRPr lang="hr-BA"/>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iming>
    <p:tnLst>
      <p:par>
        <p:cTn id="1" dur="indefinite" restart="never" nodeType="tmRoot"/>
      </p:par>
    </p:tnLst>
  </p:timing>
  <p:txStyles>
    <p:titleStyle>
      <a:lvl1pPr marL="320040" indent="-320040" algn="r" defTabSz="914400" rtl="0" eaLnBrk="1" latinLnBrk="0" hangingPunct="1">
        <a:spcBef>
          <a:spcPct val="0"/>
        </a:spcBef>
        <a:buClr>
          <a:schemeClr val="accent6">
            <a:lumMod val="75000"/>
          </a:schemeClr>
        </a:buClr>
        <a:buSzPct val="128000"/>
        <a:buFont typeface="Georgia" pitchFamily="18" charset="0"/>
        <a:buChar char="*"/>
        <a:defRPr sz="4600" b="1" i="0" kern="1200">
          <a:gradFill>
            <a:gsLst>
              <a:gs pos="0">
                <a:schemeClr val="tx1"/>
              </a:gs>
              <a:gs pos="40000">
                <a:schemeClr val="tx1">
                  <a:lumMod val="75000"/>
                  <a:lumOff val="25000"/>
                </a:schemeClr>
              </a:gs>
              <a:gs pos="100000">
                <a:schemeClr val="tx2">
                  <a:alpha val="65000"/>
                </a:schemeClr>
              </a:gs>
            </a:gsLst>
            <a:lin ang="5400000" scaled="0"/>
          </a:gradFill>
          <a:effectLst>
            <a:reflection blurRad="6350" stA="55000" endA="300" endPos="45500" dir="5400000" sy="-100000" algn="bl" rotWithShape="0"/>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286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200" kern="1200">
          <a:solidFill>
            <a:schemeClr val="tx1">
              <a:lumMod val="75000"/>
              <a:lumOff val="25000"/>
            </a:schemeClr>
          </a:solidFill>
          <a:latin typeface="+mn-lt"/>
          <a:ea typeface="+mn-ea"/>
          <a:cs typeface="+mn-cs"/>
        </a:defRPr>
      </a:lvl1pPr>
      <a:lvl2pPr marL="54864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2000" kern="1200">
          <a:solidFill>
            <a:schemeClr val="tx1">
              <a:lumMod val="75000"/>
              <a:lumOff val="25000"/>
            </a:schemeClr>
          </a:solidFill>
          <a:latin typeface="+mn-lt"/>
          <a:ea typeface="+mn-ea"/>
          <a:cs typeface="+mn-cs"/>
        </a:defRPr>
      </a:lvl2pPr>
      <a:lvl3pPr marL="822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800" kern="1200">
          <a:solidFill>
            <a:schemeClr val="tx1">
              <a:lumMod val="75000"/>
              <a:lumOff val="25000"/>
            </a:schemeClr>
          </a:solidFill>
          <a:latin typeface="+mn-lt"/>
          <a:ea typeface="+mn-ea"/>
          <a:cs typeface="+mn-cs"/>
        </a:defRPr>
      </a:lvl3pPr>
      <a:lvl4pPr marL="109728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600" kern="1200">
          <a:solidFill>
            <a:schemeClr val="tx1">
              <a:lumMod val="75000"/>
              <a:lumOff val="25000"/>
            </a:schemeClr>
          </a:solidFill>
          <a:latin typeface="+mn-lt"/>
          <a:ea typeface="+mn-ea"/>
          <a:cs typeface="+mn-cs"/>
        </a:defRPr>
      </a:lvl4pPr>
      <a:lvl5pPr marL="138988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5pPr>
      <a:lvl6pPr marL="1664208"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6pPr>
      <a:lvl7pPr marL="196596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7pPr>
      <a:lvl8pPr marL="2286000"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8pPr>
      <a:lvl9pPr marL="2587752" indent="-182880" algn="l" defTabSz="914400" rtl="0" eaLnBrk="1" latinLnBrk="0" hangingPunct="1">
        <a:spcBef>
          <a:spcPct val="20000"/>
        </a:spcBef>
        <a:spcAft>
          <a:spcPts val="300"/>
        </a:spcAft>
        <a:buClr>
          <a:schemeClr val="accent6">
            <a:lumMod val="75000"/>
          </a:schemeClr>
        </a:buClr>
        <a:buSzPct val="130000"/>
        <a:buFont typeface="Georgia" pitchFamily="18"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3999" cy="6858000"/>
          </a:xfrm>
          <a:prstGeom prst="rect">
            <a:avLst/>
          </a:prstGeom>
        </p:spPr>
      </p:pic>
    </p:spTree>
    <p:extLst>
      <p:ext uri="{BB962C8B-B14F-4D97-AF65-F5344CB8AC3E}">
        <p14:creationId xmlns:p14="http://schemas.microsoft.com/office/powerpoint/2010/main" val="269752235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764704"/>
            <a:ext cx="9144000" cy="5112568"/>
          </a:xfrm>
          <a:prstGeom prst="rect">
            <a:avLst/>
          </a:prstGeom>
        </p:spPr>
      </p:pic>
    </p:spTree>
    <p:extLst>
      <p:ext uri="{BB962C8B-B14F-4D97-AF65-F5344CB8AC3E}">
        <p14:creationId xmlns:p14="http://schemas.microsoft.com/office/powerpoint/2010/main" val="2575249044"/>
      </p:ext>
    </p:extLst>
  </p:cSld>
  <p:clrMapOvr>
    <a:masterClrMapping/>
  </p:clrMapOvr>
  <mc:AlternateContent xmlns:mc="http://schemas.openxmlformats.org/markup-compatibility/2006">
    <mc:Choice xmlns:p14="http://schemas.microsoft.com/office/powerpoint/2010/main"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3865250937"/>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3" y="29166"/>
            <a:ext cx="6696743" cy="1112336"/>
          </a:xfrm>
        </p:spPr>
        <p:txBody>
          <a:bodyPr/>
          <a:lstStyle/>
          <a:p>
            <a:pPr marL="0" indent="0">
              <a:buNone/>
            </a:pPr>
            <a:r>
              <a:rPr lang="hr-BA" dirty="0" smtClean="0"/>
              <a:t>ODLAGANJE OTPADA</a:t>
            </a:r>
            <a:endParaRPr lang="hr-BA" dirty="0"/>
          </a:p>
        </p:txBody>
      </p:sp>
      <p:sp>
        <p:nvSpPr>
          <p:cNvPr id="3" name="Text Placeholder 2"/>
          <p:cNvSpPr>
            <a:spLocks noGrp="1"/>
          </p:cNvSpPr>
          <p:nvPr>
            <p:ph type="body" idx="1"/>
          </p:nvPr>
        </p:nvSpPr>
        <p:spPr>
          <a:xfrm>
            <a:off x="17481" y="1484784"/>
            <a:ext cx="8784976" cy="3598147"/>
          </a:xfrm>
        </p:spPr>
        <p:txBody>
          <a:bodyPr>
            <a:noAutofit/>
          </a:bodyPr>
          <a:lstStyle/>
          <a:p>
            <a:pPr algn="l"/>
            <a:r>
              <a:rPr lang="hr-BA" sz="2400" dirty="0" smtClean="0">
                <a:solidFill>
                  <a:schemeClr val="accent3">
                    <a:lumMod val="50000"/>
                  </a:schemeClr>
                </a:solidFill>
              </a:rPr>
              <a:t>Odlaganje</a:t>
            </a:r>
            <a:r>
              <a:rPr lang="hr-BA" sz="2400" dirty="0" smtClean="0">
                <a:solidFill>
                  <a:schemeClr val="tx1"/>
                </a:solidFill>
              </a:rPr>
              <a:t> neiskorištenog ostatka otpada obavlja se na odlagalištima koja treba graditi tako da se spriječe efekti štetni po okoliš. Na deponijama sa organskim otpadom razvija se deponijski gas, sastavljen uglavnom od metana i ugljik dioksida. On se može iskoristiti kao izvor energije. Često se na ovakvim deponijama događaju snažne eksplozije, zbog stvaranja eksplozivnih smjesa gasova. </a:t>
            </a:r>
          </a:p>
          <a:p>
            <a:pPr algn="l"/>
            <a:r>
              <a:rPr lang="hr-BA" sz="2400" dirty="0" smtClean="0">
                <a:solidFill>
                  <a:schemeClr val="tx1"/>
                </a:solidFill>
              </a:rPr>
              <a:t>-Ako odlagalište dođe u vezu s vodom, mogu se pojaviti ocjedne vode. U ocjednim vodama mogu se naći ekološki štetni zagađivači okoliša. Stoga je deponije potrebno praviti propisno.</a:t>
            </a:r>
            <a:endParaRPr lang="hr-BA" sz="2400"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07904" y="5301206"/>
            <a:ext cx="2409825" cy="1555513"/>
          </a:xfrm>
          <a:prstGeom prst="rect">
            <a:avLst/>
          </a:prstGeom>
        </p:spPr>
      </p:pic>
    </p:spTree>
    <p:extLst>
      <p:ext uri="{BB962C8B-B14F-4D97-AF65-F5344CB8AC3E}">
        <p14:creationId xmlns:p14="http://schemas.microsoft.com/office/powerpoint/2010/main" val="2968450026"/>
      </p:ext>
    </p:extLst>
  </p:cSld>
  <p:clrMapOvr>
    <a:masterClrMapping/>
  </p:clrMapOvr>
  <mc:AlternateContent xmlns:mc="http://schemas.openxmlformats.org/markup-compatibility/2006">
    <mc:Choice xmlns:p14="http://schemas.microsoft.com/office/powerpoint/2010/main" Requires="p14">
      <p:transition spd="slow" p14:dur="1100">
        <p14:switch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47664" y="5013176"/>
            <a:ext cx="5976664" cy="864096"/>
          </a:xfrm>
        </p:spPr>
        <p:txBody>
          <a:bodyPr/>
          <a:lstStyle/>
          <a:p>
            <a:pPr marL="0" indent="0" algn="ctr">
              <a:buNone/>
            </a:pPr>
            <a:r>
              <a:rPr lang="hr-BA" dirty="0" smtClean="0"/>
              <a:t>Odlagalište</a:t>
            </a:r>
            <a:endParaRPr lang="hr-BA" dirty="0"/>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755576" y="404664"/>
            <a:ext cx="7560840" cy="4248472"/>
          </a:xfrm>
        </p:spPr>
      </p:pic>
    </p:spTree>
    <p:extLst>
      <p:ext uri="{BB962C8B-B14F-4D97-AF65-F5344CB8AC3E}">
        <p14:creationId xmlns:p14="http://schemas.microsoft.com/office/powerpoint/2010/main" val="2244206911"/>
      </p:ext>
    </p:extLst>
  </p:cSld>
  <p:clrMapOvr>
    <a:masterClrMapping/>
  </p:clrMapOvr>
  <mc:AlternateContent xmlns:mc="http://schemas.openxmlformats.org/markup-compatibility/2006">
    <mc:Choice xmlns:p14="http://schemas.microsoft.com/office/powerpoint/2010/main" Requires="p14">
      <p:transition spd="slow" p14:dur="1200">
        <p14:flip dir="r"/>
      </p:transition>
    </mc:Choice>
    <mc:Fallback>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4372168"/>
            <a:ext cx="8928991" cy="1577112"/>
          </a:xfrm>
        </p:spPr>
        <p:txBody>
          <a:bodyPr/>
          <a:lstStyle/>
          <a:p>
            <a:pPr marL="0" indent="0" algn="ctr">
              <a:buNone/>
            </a:pPr>
            <a:r>
              <a:rPr lang="hr-BA" dirty="0" smtClean="0"/>
              <a:t>Primjeri neodgovornog ponašanja prema okolišu</a:t>
            </a:r>
            <a:endParaRPr lang="hr-BA" dirty="0"/>
          </a:p>
        </p:txBody>
      </p:sp>
      <p:pic>
        <p:nvPicPr>
          <p:cNvPr id="5" name="Content Placeholder 4"/>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115616" y="692696"/>
            <a:ext cx="3024584" cy="3456384"/>
          </a:xfrm>
        </p:spPr>
      </p:pic>
      <p:pic>
        <p:nvPicPr>
          <p:cNvPr id="6" name="Content Placeholder 5"/>
          <p:cNvPicPr>
            <a:picLocks noGrp="1" noChangeAspect="1"/>
          </p:cNvPicPr>
          <p:nvPr>
            <p:ph sz="quarter" idx="14"/>
          </p:nvPr>
        </p:nvPicPr>
        <p:blipFill>
          <a:blip r:embed="rId3">
            <a:extLst>
              <a:ext uri="{28A0092B-C50C-407E-A947-70E740481C1C}">
                <a14:useLocalDpi xmlns:a14="http://schemas.microsoft.com/office/drawing/2010/main" val="0"/>
              </a:ext>
            </a:extLst>
          </a:blip>
          <a:stretch>
            <a:fillRect/>
          </a:stretch>
        </p:blipFill>
        <p:spPr>
          <a:xfrm>
            <a:off x="4803774" y="692696"/>
            <a:ext cx="3152601" cy="3456383"/>
          </a:xfrm>
        </p:spPr>
      </p:pic>
    </p:spTree>
    <p:extLst>
      <p:ext uri="{BB962C8B-B14F-4D97-AF65-F5344CB8AC3E}">
        <p14:creationId xmlns:p14="http://schemas.microsoft.com/office/powerpoint/2010/main" val="2660746183"/>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124744"/>
            <a:ext cx="9144000" cy="4680520"/>
          </a:xfrm>
          <a:prstGeom prst="rect">
            <a:avLst/>
          </a:prstGeom>
        </p:spPr>
      </p:pic>
    </p:spTree>
    <p:extLst>
      <p:ext uri="{BB962C8B-B14F-4D97-AF65-F5344CB8AC3E}">
        <p14:creationId xmlns:p14="http://schemas.microsoft.com/office/powerpoint/2010/main" val="963864726"/>
      </p:ext>
    </p:extLst>
  </p:cSld>
  <p:clrMapOvr>
    <a:masterClrMapping/>
  </p:clrMapOvr>
  <mc:AlternateContent xmlns:mc="http://schemas.openxmlformats.org/markup-compatibility/2006">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1950483850"/>
      </p:ext>
    </p:extLst>
  </p:cSld>
  <p:clrMapOvr>
    <a:masterClrMapping/>
  </p:clrMapOvr>
  <mc:AlternateContent xmlns:mc="http://schemas.openxmlformats.org/markup-compatibility/2006">
    <mc:Choice xmlns:p14="http://schemas.microsoft.com/office/powerpoint/2010/main" Requires="p14">
      <p:transition spd="slow" p14:dur="3000">
        <p14:shred/>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a:xfrm>
            <a:off x="251519" y="1700808"/>
            <a:ext cx="8753935" cy="3456384"/>
          </a:xfrm>
        </p:spPr>
        <p:txBody>
          <a:bodyPr/>
          <a:lstStyle/>
          <a:p>
            <a:r>
              <a:rPr lang="hr-BA" sz="2400" dirty="0" smtClean="0">
                <a:solidFill>
                  <a:schemeClr val="tx1"/>
                </a:solidFill>
              </a:rPr>
              <a:t>-</a:t>
            </a:r>
            <a:r>
              <a:rPr lang="hr-BA" sz="2400" dirty="0" smtClean="0">
                <a:solidFill>
                  <a:schemeClr val="accent3">
                    <a:lumMod val="50000"/>
                  </a:schemeClr>
                </a:solidFill>
              </a:rPr>
              <a:t>Otpad</a:t>
            </a:r>
            <a:r>
              <a:rPr lang="hr-BA" sz="2400" dirty="0" smtClean="0">
                <a:solidFill>
                  <a:schemeClr val="tx1"/>
                </a:solidFill>
              </a:rPr>
              <a:t> je skup potrošačkih i proizvodnih ostataka. On je, dakle, produkt materijalnog života ljudi. Po svom porijeklu može biti komunalni i tehnološki (industrijski).</a:t>
            </a:r>
          </a:p>
          <a:p>
            <a:endParaRPr lang="hr-BA" dirty="0"/>
          </a:p>
          <a:p>
            <a:r>
              <a:rPr lang="hr-BA" sz="2400" dirty="0" smtClean="0">
                <a:solidFill>
                  <a:schemeClr val="tx1"/>
                </a:solidFill>
              </a:rPr>
              <a:t>-Gospodarenje otpadom veliki je problem savremenog svijeta, osobito njegov ekološki aspekt. To je tehnološki složena djelatnost koja se sastoji iz niza organizacijskih postupaka.</a:t>
            </a:r>
            <a:endParaRPr lang="hr-BA" sz="2400" dirty="0">
              <a:solidFill>
                <a:schemeClr val="tx1"/>
              </a:solidFill>
            </a:endParaRPr>
          </a:p>
        </p:txBody>
      </p:sp>
      <p:sp>
        <p:nvSpPr>
          <p:cNvPr id="3" name="Title 2"/>
          <p:cNvSpPr>
            <a:spLocks noGrp="1"/>
          </p:cNvSpPr>
          <p:nvPr>
            <p:ph type="ctrTitle"/>
          </p:nvPr>
        </p:nvSpPr>
        <p:spPr>
          <a:xfrm>
            <a:off x="107504" y="116632"/>
            <a:ext cx="8640960" cy="1304822"/>
          </a:xfrm>
        </p:spPr>
        <p:txBody>
          <a:bodyPr/>
          <a:lstStyle/>
          <a:p>
            <a:pPr marL="182880" indent="0">
              <a:buNone/>
            </a:pPr>
            <a:r>
              <a:rPr lang="hr-BA" dirty="0" smtClean="0"/>
              <a:t>  ŠTA JE USTVARI OTPAD?</a:t>
            </a:r>
            <a:endParaRPr lang="hr-B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59832" y="4832512"/>
            <a:ext cx="2619375" cy="1743075"/>
          </a:xfrm>
          <a:prstGeom prst="rect">
            <a:avLst/>
          </a:prstGeom>
        </p:spPr>
      </p:pic>
    </p:spTree>
    <p:extLst>
      <p:ext uri="{BB962C8B-B14F-4D97-AF65-F5344CB8AC3E}">
        <p14:creationId xmlns:p14="http://schemas.microsoft.com/office/powerpoint/2010/main" val="3296225327"/>
      </p:ext>
    </p:extLst>
  </p:cSld>
  <p:clrMapOvr>
    <a:masterClrMapping/>
  </p:clrMapOvr>
  <p:transition spd="slow">
    <p:randomBar dir="ver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584164150"/>
      </p:ext>
    </p:extLst>
  </p:cSld>
  <p:clrMapOvr>
    <a:masterClrMapping/>
  </p:clrMapOvr>
  <mc:AlternateContent xmlns:mc="http://schemas.openxmlformats.org/markup-compatibility/2006">
    <mc:Choice xmlns:p14="http://schemas.microsoft.com/office/powerpoint/2010/main"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88640"/>
            <a:ext cx="7005527" cy="936104"/>
          </a:xfrm>
        </p:spPr>
        <p:txBody>
          <a:bodyPr/>
          <a:lstStyle/>
          <a:p>
            <a:pPr marL="0" indent="0">
              <a:buNone/>
            </a:pPr>
            <a:r>
              <a:rPr lang="hr-BA" dirty="0" smtClean="0"/>
              <a:t>PRIKUPLJANJE OTPADA</a:t>
            </a:r>
            <a:endParaRPr lang="hr-BA" dirty="0"/>
          </a:p>
        </p:txBody>
      </p:sp>
      <p:sp>
        <p:nvSpPr>
          <p:cNvPr id="3" name="Text Placeholder 2"/>
          <p:cNvSpPr>
            <a:spLocks noGrp="1"/>
          </p:cNvSpPr>
          <p:nvPr>
            <p:ph type="body" idx="1"/>
          </p:nvPr>
        </p:nvSpPr>
        <p:spPr>
          <a:xfrm>
            <a:off x="395536" y="1772817"/>
            <a:ext cx="7597396" cy="2016223"/>
          </a:xfrm>
        </p:spPr>
        <p:txBody>
          <a:bodyPr/>
          <a:lstStyle/>
          <a:p>
            <a:pPr algn="l"/>
            <a:r>
              <a:rPr lang="hr-BA" sz="2400" dirty="0" smtClean="0">
                <a:solidFill>
                  <a:schemeClr val="accent3">
                    <a:lumMod val="50000"/>
                  </a:schemeClr>
                </a:solidFill>
              </a:rPr>
              <a:t>Prikupljanje otpada </a:t>
            </a:r>
            <a:r>
              <a:rPr lang="hr-BA" sz="2400" dirty="0" smtClean="0">
                <a:solidFill>
                  <a:schemeClr val="tx1"/>
                </a:solidFill>
              </a:rPr>
              <a:t>organizira se u odlagalištima ili deponijama. To su objekti za trajno i sigurno sakupljanje otpada. Uz prikupljanje otpada obavlja se i njegovo razvrstavanje, pa kažemo da se otpad selektivno odlaže. </a:t>
            </a:r>
            <a:endParaRPr lang="hr-BA"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3607" y="3861048"/>
            <a:ext cx="7056785" cy="2808312"/>
          </a:xfrm>
          <a:prstGeom prst="rect">
            <a:avLst/>
          </a:prstGeom>
        </p:spPr>
      </p:pic>
    </p:spTree>
    <p:extLst>
      <p:ext uri="{BB962C8B-B14F-4D97-AF65-F5344CB8AC3E}">
        <p14:creationId xmlns:p14="http://schemas.microsoft.com/office/powerpoint/2010/main" val="4254873759"/>
      </p:ext>
    </p:extLst>
  </p:cSld>
  <p:clrMapOvr>
    <a:masterClrMapping/>
  </p:clrMapOvr>
  <mc:AlternateContent xmlns:mc="http://schemas.openxmlformats.org/markup-compatibility/2006">
    <mc:Choice xmlns:p14="http://schemas.microsoft.com/office/powerpoint/2010/main" Requires="p14">
      <p:transition spd="slow" p14:dur="2500">
        <p:checker/>
      </p:transition>
    </mc:Choice>
    <mc:Fallback>
      <p:transition spd="slow">
        <p:checker/>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7999"/>
          </a:xfrm>
          <a:prstGeom prst="rect">
            <a:avLst/>
          </a:prstGeom>
        </p:spPr>
      </p:pic>
    </p:spTree>
    <p:extLst>
      <p:ext uri="{BB962C8B-B14F-4D97-AF65-F5344CB8AC3E}">
        <p14:creationId xmlns:p14="http://schemas.microsoft.com/office/powerpoint/2010/main" val="628585086"/>
      </p:ext>
    </p:extLst>
  </p:cSld>
  <p:clrMapOvr>
    <a:masterClrMapping/>
  </p:clrMapOvr>
  <mc:AlternateContent xmlns:mc="http://schemas.openxmlformats.org/markup-compatibility/2006">
    <mc:Choice xmlns:p14="http://schemas.microsoft.com/office/powerpoint/2010/main"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116632"/>
            <a:ext cx="7244285" cy="1022669"/>
          </a:xfrm>
        </p:spPr>
        <p:txBody>
          <a:bodyPr/>
          <a:lstStyle/>
          <a:p>
            <a:pPr marL="0" indent="0">
              <a:buNone/>
            </a:pPr>
            <a:r>
              <a:rPr lang="hr-BA" dirty="0" smtClean="0"/>
              <a:t>RECIKLIRANJE OTPADA</a:t>
            </a:r>
            <a:endParaRPr lang="hr-BA" dirty="0"/>
          </a:p>
        </p:txBody>
      </p:sp>
      <p:sp>
        <p:nvSpPr>
          <p:cNvPr id="3" name="Text Placeholder 2"/>
          <p:cNvSpPr>
            <a:spLocks noGrp="1"/>
          </p:cNvSpPr>
          <p:nvPr>
            <p:ph type="body" idx="1"/>
          </p:nvPr>
        </p:nvSpPr>
        <p:spPr>
          <a:xfrm>
            <a:off x="323528" y="1847381"/>
            <a:ext cx="8568952" cy="3528392"/>
          </a:xfrm>
        </p:spPr>
        <p:txBody>
          <a:bodyPr>
            <a:normAutofit/>
          </a:bodyPr>
          <a:lstStyle/>
          <a:p>
            <a:pPr algn="l"/>
            <a:r>
              <a:rPr lang="hr-BA" sz="2400" dirty="0" smtClean="0">
                <a:solidFill>
                  <a:schemeClr val="accent3">
                    <a:lumMod val="50000"/>
                  </a:schemeClr>
                </a:solidFill>
              </a:rPr>
              <a:t>Recikliranje</a:t>
            </a:r>
            <a:r>
              <a:rPr lang="hr-BA" sz="2400" dirty="0" smtClean="0">
                <a:solidFill>
                  <a:schemeClr val="tx1"/>
                </a:solidFill>
              </a:rPr>
              <a:t> je izdvajanje upotrebljivih komponenti iz otpada i njihovo ponovno korištenje za izradu novih proizvoda. Otpadni papir se, naprimjer, reciklira i dobije se karton ili papir lošijeg kvaliteta. Isti papir može se recilirati 6 do 7 puta. Staklo se može preoblikovati taljenjem. Postoje tvari koje se ne mogu reciklirati, jer se ne mogu biološki razgrađivati, npr. stiropor.</a:t>
            </a:r>
            <a:endParaRPr lang="hr-BA" sz="2400" dirty="0">
              <a:solidFill>
                <a:schemeClr val="tx1"/>
              </a:solidFill>
            </a:endParaRP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3568" y="4509120"/>
            <a:ext cx="7848872" cy="2348880"/>
          </a:xfrm>
          <a:prstGeom prst="rect">
            <a:avLst/>
          </a:prstGeom>
        </p:spPr>
      </p:pic>
    </p:spTree>
    <p:extLst>
      <p:ext uri="{BB962C8B-B14F-4D97-AF65-F5344CB8AC3E}">
        <p14:creationId xmlns:p14="http://schemas.microsoft.com/office/powerpoint/2010/main" val="1244440853"/>
      </p:ext>
    </p:extLst>
  </p:cSld>
  <p:clrMapOvr>
    <a:masterClrMapping/>
  </p:clrMapOvr>
  <p:transition spd="slow">
    <p:wheel spokes="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12776"/>
            <a:ext cx="9143999" cy="4176464"/>
          </a:xfrm>
          <a:prstGeom prst="rect">
            <a:avLst/>
          </a:prstGeom>
        </p:spPr>
      </p:pic>
    </p:spTree>
    <p:extLst>
      <p:ext uri="{BB962C8B-B14F-4D97-AF65-F5344CB8AC3E}">
        <p14:creationId xmlns:p14="http://schemas.microsoft.com/office/powerpoint/2010/main" val="3455311073"/>
      </p:ext>
    </p:extLst>
  </p:cSld>
  <p:clrMapOvr>
    <a:masterClrMapping/>
  </p:clrMapOvr>
  <mc:AlternateContent xmlns:mc="http://schemas.openxmlformats.org/markup-compatibility/2006">
    <mc:Choice xmlns:p14="http://schemas.microsoft.com/office/powerpoint/2010/main" Requires="p14">
      <p:transition spd="slow" p14:dur="1400">
        <p14:ripp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19672" y="332656"/>
            <a:ext cx="5688632" cy="936104"/>
          </a:xfrm>
        </p:spPr>
        <p:txBody>
          <a:bodyPr/>
          <a:lstStyle/>
          <a:p>
            <a:pPr marL="0" indent="0">
              <a:buNone/>
            </a:pPr>
            <a:r>
              <a:rPr lang="hr-BA" dirty="0" smtClean="0"/>
              <a:t>OBRADA OTPADA</a:t>
            </a:r>
            <a:endParaRPr lang="hr-BA" dirty="0"/>
          </a:p>
        </p:txBody>
      </p:sp>
      <p:sp>
        <p:nvSpPr>
          <p:cNvPr id="3" name="Text Placeholder 2"/>
          <p:cNvSpPr>
            <a:spLocks noGrp="1"/>
          </p:cNvSpPr>
          <p:nvPr>
            <p:ph type="body" idx="1"/>
          </p:nvPr>
        </p:nvSpPr>
        <p:spPr>
          <a:xfrm>
            <a:off x="107504" y="1772816"/>
            <a:ext cx="8568952" cy="2808312"/>
          </a:xfrm>
        </p:spPr>
        <p:txBody>
          <a:bodyPr>
            <a:normAutofit/>
          </a:bodyPr>
          <a:lstStyle/>
          <a:p>
            <a:pPr algn="l"/>
            <a:r>
              <a:rPr lang="hr-BA" sz="2400" dirty="0" smtClean="0">
                <a:solidFill>
                  <a:schemeClr val="accent3">
                    <a:lumMod val="50000"/>
                  </a:schemeClr>
                </a:solidFill>
              </a:rPr>
              <a:t>Obrada otpada </a:t>
            </a:r>
            <a:r>
              <a:rPr lang="hr-BA" sz="2400" dirty="0" smtClean="0">
                <a:solidFill>
                  <a:schemeClr val="tx1"/>
                </a:solidFill>
              </a:rPr>
              <a:t>ima za cilj smanjenje njegove zapremine. Termička obrada (spaljivanje) jedan je od najefikasnijih načina, ali je dosta skup. Obrada biološkog otpada vrši se kompostiranjem, koje se može smatrati i vrstom recikliranja (dobivanje đubriva).</a:t>
            </a:r>
            <a:endParaRPr lang="hr-BA" sz="2400" dirty="0">
              <a:solidFill>
                <a:schemeClr val="tx1"/>
              </a:solidFill>
            </a:endParaRP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56" y="3413688"/>
            <a:ext cx="4824536" cy="3327679"/>
          </a:xfrm>
          <a:prstGeom prst="rect">
            <a:avLst/>
          </a:prstGeom>
        </p:spPr>
      </p:pic>
    </p:spTree>
    <p:extLst>
      <p:ext uri="{BB962C8B-B14F-4D97-AF65-F5344CB8AC3E}">
        <p14:creationId xmlns:p14="http://schemas.microsoft.com/office/powerpoint/2010/main" val="1646486011"/>
      </p:ext>
    </p:extLst>
  </p:cSld>
  <p:clrMapOvr>
    <a:masterClrMapping/>
  </p:clrMapOvr>
  <mc:AlternateContent xmlns:mc="http://schemas.openxmlformats.org/markup-compatibility/2006">
    <mc:Choice xmlns:p14="http://schemas.microsoft.com/office/powerpoint/2010/main" Requires="p14">
      <p:transition spd="slow" p14:dur="4400">
        <p14:honeycomb/>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5517232"/>
            <a:ext cx="6512511" cy="1143000"/>
          </a:xfrm>
        </p:spPr>
        <p:txBody>
          <a:bodyPr/>
          <a:lstStyle/>
          <a:p>
            <a:pPr marL="0" indent="0" algn="ctr">
              <a:buNone/>
            </a:pPr>
            <a:r>
              <a:rPr lang="hr-BA" dirty="0" smtClean="0"/>
              <a:t>KOMPOST</a:t>
            </a:r>
            <a:br>
              <a:rPr lang="hr-BA" dirty="0" smtClean="0"/>
            </a:br>
            <a:r>
              <a:rPr lang="hr-BA" sz="2400" dirty="0" smtClean="0"/>
              <a:t>Gospodarenje otpadom</a:t>
            </a:r>
            <a:endParaRPr lang="hr-BA" dirty="0"/>
          </a:p>
        </p:txBody>
      </p:sp>
      <p:pic>
        <p:nvPicPr>
          <p:cNvPr id="4" name="Content Placeholder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475656" y="116632"/>
            <a:ext cx="6048672" cy="5256584"/>
          </a:xfrm>
        </p:spPr>
      </p:pic>
    </p:spTree>
    <p:extLst>
      <p:ext uri="{BB962C8B-B14F-4D97-AF65-F5344CB8AC3E}">
        <p14:creationId xmlns:p14="http://schemas.microsoft.com/office/powerpoint/2010/main" val="3002759093"/>
      </p:ext>
    </p:extLst>
  </p:cSld>
  <p:clrMapOvr>
    <a:masterClrMapping/>
  </p:clrMapOvr>
  <mc:AlternateContent xmlns:mc="http://schemas.openxmlformats.org/markup-compatibility/2006">
    <mc:Choice xmlns:p14="http://schemas.microsoft.com/office/powerpoint/2010/main" Requires="p14">
      <p:transition spd="slow" p14:dur="3900">
        <p14:glitter pattern="hexagon"/>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Slipstream">
  <a:themeElements>
    <a:clrScheme name="Slipstream">
      <a:dk1>
        <a:sysClr val="windowText" lastClr="000000"/>
      </a:dk1>
      <a:lt1>
        <a:sysClr val="window" lastClr="FFFFFF"/>
      </a:lt1>
      <a:dk2>
        <a:srgbClr val="212745"/>
      </a:dk2>
      <a:lt2>
        <a:srgbClr val="B4DCFA"/>
      </a:lt2>
      <a:accent1>
        <a:srgbClr val="4E67C8"/>
      </a:accent1>
      <a:accent2>
        <a:srgbClr val="5ECCF3"/>
      </a:accent2>
      <a:accent3>
        <a:srgbClr val="A7EA52"/>
      </a:accent3>
      <a:accent4>
        <a:srgbClr val="5DCEAF"/>
      </a:accent4>
      <a:accent5>
        <a:srgbClr val="FF8021"/>
      </a:accent5>
      <a:accent6>
        <a:srgbClr val="F14124"/>
      </a:accent6>
      <a:hlink>
        <a:srgbClr val="56C7AA"/>
      </a:hlink>
      <a:folHlink>
        <a:srgbClr val="59A8D1"/>
      </a:folHlink>
    </a:clrScheme>
    <a:fontScheme name="Slipstream">
      <a:majorFont>
        <a:latin typeface="Trebuchet MS"/>
        <a:ea typeface=""/>
        <a:cs typeface=""/>
        <a:font script="Jpan" typeface="HGｺﾞｼｯｸM"/>
        <a:font script="Hang" typeface="HY그래픽B"/>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a:ea typeface=""/>
        <a:cs typeface=""/>
        <a:font script="Jpan" typeface="HGｺﾞｼｯｸM"/>
        <a:font script="Hang" typeface="HY그래픽M"/>
        <a:font script="Hans" typeface="方正姚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Slipstream">
      <a:fillStyleLst>
        <a:solidFill>
          <a:schemeClr val="phClr"/>
        </a:solidFill>
        <a:gradFill rotWithShape="1">
          <a:gsLst>
            <a:gs pos="28000">
              <a:schemeClr val="phClr">
                <a:tint val="18000"/>
                <a:satMod val="120000"/>
                <a:lumMod val="88000"/>
              </a:schemeClr>
            </a:gs>
            <a:gs pos="100000">
              <a:schemeClr val="phClr">
                <a:tint val="40000"/>
                <a:satMod val="100000"/>
                <a:lumMod val="78000"/>
              </a:schemeClr>
            </a:gs>
          </a:gsLst>
          <a:lin ang="5400000" scaled="0"/>
        </a:gradFill>
        <a:gradFill rotWithShape="1">
          <a:gsLst>
            <a:gs pos="0">
              <a:schemeClr val="phClr">
                <a:lumMod val="95000"/>
              </a:schemeClr>
            </a:gs>
            <a:gs pos="100000">
              <a:schemeClr val="phClr">
                <a:shade val="82000"/>
                <a:satMod val="125000"/>
                <a:lumMod val="74000"/>
              </a:schemeClr>
            </a:gs>
          </a:gsLst>
          <a:lin ang="5400000" scaled="0"/>
        </a:gradFill>
      </a:fillStyleLst>
      <a:lnStyleLst>
        <a:ln w="9525" cap="flat" cmpd="sng" algn="ctr">
          <a:solidFill>
            <a:schemeClr val="phClr"/>
          </a:solidFill>
          <a:prstDash val="solid"/>
        </a:ln>
        <a:ln w="15875" cap="flat" cmpd="sng" algn="ctr">
          <a:solidFill>
            <a:schemeClr val="phClr">
              <a:shade val="75000"/>
              <a:satMod val="125000"/>
              <a:lumMod val="75000"/>
            </a:schemeClr>
          </a:solidFill>
          <a:prstDash val="solid"/>
        </a:ln>
        <a:ln w="25400" cap="flat" cmpd="sng" algn="ctr">
          <a:solidFill>
            <a:schemeClr val="phClr"/>
          </a:solidFill>
          <a:prstDash val="solid"/>
        </a:ln>
      </a:lnStyleLst>
      <a:effectStyleLst>
        <a:effectStyle>
          <a:effectLst>
            <a:outerShdw blurRad="63500" dist="50800" dir="5400000" sx="98000" sy="98000" rotWithShape="0">
              <a:srgbClr val="000000">
                <a:alpha val="20000"/>
              </a:srgbClr>
            </a:outerShdw>
          </a:effectLst>
        </a:effectStyle>
        <a:effectStyle>
          <a:effectLst>
            <a:outerShdw blurRad="40005" dist="22984" dir="5400000" rotWithShape="0">
              <a:srgbClr val="000000">
                <a:alpha val="45000"/>
              </a:srgbClr>
            </a:outerShdw>
          </a:effectLst>
          <a:scene3d>
            <a:camera prst="orthographicFront">
              <a:rot lat="0" lon="0" rev="0"/>
            </a:camera>
            <a:lightRig rig="balanced" dir="tr"/>
          </a:scene3d>
          <a:sp3d prstMaterial="matte">
            <a:bevelT w="19050" h="38100"/>
          </a:sp3d>
        </a:effectStyle>
        <a:effectStyle>
          <a:effectLst>
            <a:reflection blurRad="38100" stA="26000" endPos="23000" dist="25400" dir="5400000" sy="-100000" rotWithShape="0"/>
          </a:effectLst>
          <a:scene3d>
            <a:camera prst="orthographicFront">
              <a:rot lat="0" lon="0" rev="0"/>
            </a:camera>
            <a:lightRig rig="balanced" dir="tr"/>
          </a:scene3d>
          <a:sp3d contourW="14605" prstMaterial="plastic">
            <a:bevelT w="50800"/>
            <a:contourClr>
              <a:schemeClr val="phClr">
                <a:shade val="30000"/>
                <a:satMod val="120000"/>
              </a:schemeClr>
            </a:contourClr>
          </a:sp3d>
        </a:effectStyle>
      </a:effectStyleLst>
      <a:bgFillStyleLst>
        <a:solidFill>
          <a:schemeClr val="phClr"/>
        </a:solidFill>
        <a:gradFill rotWithShape="1">
          <a:gsLst>
            <a:gs pos="0">
              <a:schemeClr val="phClr">
                <a:tint val="98000"/>
                <a:shade val="90000"/>
                <a:satMod val="160000"/>
                <a:lumMod val="100000"/>
              </a:schemeClr>
            </a:gs>
            <a:gs pos="60000">
              <a:schemeClr val="phClr">
                <a:tint val="95000"/>
                <a:shade val="100000"/>
                <a:satMod val="130000"/>
                <a:lumMod val="130000"/>
              </a:schemeClr>
            </a:gs>
            <a:gs pos="100000">
              <a:schemeClr val="phClr">
                <a:tint val="97000"/>
                <a:shade val="100000"/>
                <a:hueMod val="100000"/>
                <a:satMod val="140000"/>
                <a:lumMod val="80000"/>
              </a:schemeClr>
            </a:gs>
          </a:gsLst>
          <a:path path="circle">
            <a:fillToRect l="20000" t="10000" r="20000" b="60000"/>
          </a:path>
        </a:gradFill>
        <a:gradFill rotWithShape="1">
          <a:gsLst>
            <a:gs pos="0">
              <a:schemeClr val="phClr">
                <a:tint val="94000"/>
                <a:satMod val="160000"/>
                <a:lumMod val="160000"/>
              </a:schemeClr>
            </a:gs>
            <a:gs pos="42000">
              <a:schemeClr val="phClr">
                <a:tint val="94000"/>
                <a:shade val="94000"/>
                <a:satMod val="160000"/>
                <a:lumMod val="130000"/>
              </a:schemeClr>
            </a:gs>
            <a:gs pos="100000">
              <a:schemeClr val="phClr">
                <a:tint val="97000"/>
                <a:shade val="94000"/>
                <a:satMod val="180000"/>
                <a:lumMod val="84000"/>
              </a:schemeClr>
            </a:gs>
          </a:gsLst>
          <a:path path="circle">
            <a:fillToRect l="24000" t="44000" r="24000" b="12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201</TotalTime>
  <Words>318</Words>
  <Application>Microsoft Office PowerPoint</Application>
  <PresentationFormat>On-screen Show (4:3)</PresentationFormat>
  <Paragraphs>16</Paragraphs>
  <Slides>16</Slides>
  <Notes>0</Notes>
  <HiddenSlides>0</HiddenSlides>
  <MMClips>0</MMClips>
  <ScaleCrop>false</ScaleCrop>
  <HeadingPairs>
    <vt:vector size="4" baseType="variant">
      <vt:variant>
        <vt:lpstr>Theme</vt:lpstr>
      </vt:variant>
      <vt:variant>
        <vt:i4>1</vt:i4>
      </vt:variant>
      <vt:variant>
        <vt:lpstr>Slide Titles</vt:lpstr>
      </vt:variant>
      <vt:variant>
        <vt:i4>16</vt:i4>
      </vt:variant>
    </vt:vector>
  </HeadingPairs>
  <TitlesOfParts>
    <vt:vector size="17" baseType="lpstr">
      <vt:lpstr>Slipstream</vt:lpstr>
      <vt:lpstr>PowerPoint Presentation</vt:lpstr>
      <vt:lpstr>  ŠTA JE USTVARI OTPAD?</vt:lpstr>
      <vt:lpstr>PowerPoint Presentation</vt:lpstr>
      <vt:lpstr>PRIKUPLJANJE OTPADA</vt:lpstr>
      <vt:lpstr>PowerPoint Presentation</vt:lpstr>
      <vt:lpstr>RECIKLIRANJE OTPADA</vt:lpstr>
      <vt:lpstr>PowerPoint Presentation</vt:lpstr>
      <vt:lpstr>OBRADA OTPADA</vt:lpstr>
      <vt:lpstr>KOMPOST Gospodarenje otpadom</vt:lpstr>
      <vt:lpstr>PowerPoint Presentation</vt:lpstr>
      <vt:lpstr>PowerPoint Presentation</vt:lpstr>
      <vt:lpstr>ODLAGANJE OTPADA</vt:lpstr>
      <vt:lpstr>Odlagalište</vt:lpstr>
      <vt:lpstr>Primjeri neodgovornog ponašanja prema okolišu</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msi i3</dc:creator>
  <cp:lastModifiedBy>msi i3</cp:lastModifiedBy>
  <cp:revision>11</cp:revision>
  <dcterms:created xsi:type="dcterms:W3CDTF">2020-05-14T16:58:48Z</dcterms:created>
  <dcterms:modified xsi:type="dcterms:W3CDTF">2020-05-14T20:20:26Z</dcterms:modified>
</cp:coreProperties>
</file>