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4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4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9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7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3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9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18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6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1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C1F0A-4FA0-4771-877B-A8BF47898626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02C36-D285-4574-A2E3-DB361A794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3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" y="214312"/>
            <a:ext cx="8724900" cy="64293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2618"/>
            <a:ext cx="7772400" cy="1470025"/>
          </a:xfrm>
        </p:spPr>
        <p:txBody>
          <a:bodyPr/>
          <a:lstStyle/>
          <a:p>
            <a:r>
              <a:rPr lang="hr-HR" dirty="0"/>
              <a:t>Eksperiment - Promjena boje lista uz pomoć boja za hranu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301208"/>
            <a:ext cx="6400800" cy="697632"/>
          </a:xfrm>
        </p:spPr>
        <p:txBody>
          <a:bodyPr>
            <a:noAutofit/>
          </a:bodyPr>
          <a:lstStyle/>
          <a:p>
            <a:r>
              <a:rPr lang="hr-HR" sz="3600" dirty="0"/>
              <a:t>Transpiracija</a:t>
            </a:r>
          </a:p>
          <a:p>
            <a:r>
              <a:rPr lang="hr-HR" sz="2400" dirty="0"/>
              <a:t>Stefan grab IXb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967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Potreban materijal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66728" cy="4525963"/>
          </a:xfrm>
        </p:spPr>
        <p:txBody>
          <a:bodyPr>
            <a:normAutofit fontScale="85000" lnSpcReduction="20000"/>
          </a:bodyPr>
          <a:lstStyle/>
          <a:p>
            <a:r>
              <a:rPr lang="hr-HR" dirty="0"/>
              <a:t>Jestive boje ( boje za kolače iz obližnje prodavnice)</a:t>
            </a:r>
          </a:p>
          <a:p>
            <a:r>
              <a:rPr lang="hr-HR" dirty="0"/>
              <a:t>Čaše</a:t>
            </a:r>
          </a:p>
          <a:p>
            <a:r>
              <a:rPr lang="hr-HR" dirty="0"/>
              <a:t>Voda</a:t>
            </a:r>
          </a:p>
          <a:p>
            <a:r>
              <a:rPr lang="hr-HR" dirty="0"/>
              <a:t>Listovi kupusa ili salate ( salata iz ovog eksperimenta je stajala u frižideru, pa je doživjela temperaturni šok </a:t>
            </a:r>
            <a:r>
              <a:rPr lang="hr-HR" dirty="0">
                <a:sym typeface="Wingdings" pitchFamily="2" charset="2"/>
              </a:rPr>
              <a:t>. Koristite svježu )</a:t>
            </a:r>
            <a:endParaRPr lang="en-US" dirty="0"/>
          </a:p>
        </p:txBody>
      </p:sp>
      <p:pic>
        <p:nvPicPr>
          <p:cNvPr id="2050" name="Picture 2" descr="C:\Users\xy\Desktop\STEFAN\Transpiracija\boj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906" y="1619924"/>
            <a:ext cx="2107753" cy="307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xy\Desktop\STEFAN\Transpiracija\početak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619923"/>
            <a:ext cx="2308408" cy="307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8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Korak 1- priprema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82752" cy="4525963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Napunite čaše vodom i dodajte boje koje želite. Stavite dovoljno boje. Ja sam stavio pola kesice na male čaše.</a:t>
            </a:r>
          </a:p>
          <a:p>
            <a:r>
              <a:rPr lang="hr-HR" dirty="0"/>
              <a:t>Boje: -žuta, plava, zelena i roze</a:t>
            </a:r>
          </a:p>
          <a:p>
            <a:r>
              <a:rPr lang="hr-HR" dirty="0"/>
              <a:t>Dodajte u svaku čašu list salate</a:t>
            </a:r>
            <a:endParaRPr lang="en-US" dirty="0"/>
          </a:p>
        </p:txBody>
      </p:sp>
      <p:pic>
        <p:nvPicPr>
          <p:cNvPr id="3074" name="Picture 2" descr="C:\Users\xy\Desktop\STEFAN\Transpiracija\dodavanje boj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96752"/>
            <a:ext cx="3653898" cy="4871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433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hr-HR" dirty="0"/>
              <a:t>Korak 2 - praćenje</a:t>
            </a:r>
            <a:endParaRPr lang="en-US" dirty="0"/>
          </a:p>
        </p:txBody>
      </p:sp>
      <p:pic>
        <p:nvPicPr>
          <p:cNvPr id="4098" name="Picture 2" descr="C:\Users\xy\Desktop\STEFAN\Transpiracija\nakon sat vremen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3096344" cy="4128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3568" y="566124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Nakon 2 sata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32040" y="566124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Nakon 7 sati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045" y="1235104"/>
            <a:ext cx="3121331" cy="416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58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1008" y="260648"/>
            <a:ext cx="5842992" cy="1143000"/>
          </a:xfrm>
        </p:spPr>
        <p:txBody>
          <a:bodyPr/>
          <a:lstStyle/>
          <a:p>
            <a:r>
              <a:rPr lang="hr-HR" dirty="0"/>
              <a:t>Zaključak</a:t>
            </a:r>
            <a:endParaRPr lang="en-US" dirty="0"/>
          </a:p>
        </p:txBody>
      </p:sp>
      <p:pic>
        <p:nvPicPr>
          <p:cNvPr id="5123" name="Picture 3" descr="C:\Users\xy\Desktop\STEFAN\Transpiracija\95438268_2950081165074283_507710697547759616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50143"/>
            <a:ext cx="4572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48064" y="1844824"/>
            <a:ext cx="32403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/>
              <a:t>Biljka upija vodu kroz stapku. Sa vodom upija i boju. Voda isparava preko listova putem stoma.</a:t>
            </a:r>
          </a:p>
          <a:p>
            <a:r>
              <a:rPr lang="en-US" sz="2000" b="1" dirty="0" err="1"/>
              <a:t>Transpiracija</a:t>
            </a:r>
            <a:r>
              <a:rPr lang="en-US" sz="2000" b="1" dirty="0"/>
              <a:t> </a:t>
            </a:r>
            <a:r>
              <a:rPr lang="en-US" sz="2000" b="1" dirty="0" err="1"/>
              <a:t>omogućava</a:t>
            </a:r>
            <a:r>
              <a:rPr lang="en-US" sz="2000" b="1" dirty="0"/>
              <a:t> </a:t>
            </a:r>
            <a:r>
              <a:rPr lang="en-US" sz="2000" b="1" dirty="0" err="1"/>
              <a:t>protok</a:t>
            </a:r>
            <a:r>
              <a:rPr lang="en-US" sz="2000" b="1" dirty="0"/>
              <a:t> </a:t>
            </a:r>
            <a:r>
              <a:rPr lang="en-US" sz="2000" b="1" dirty="0" err="1"/>
              <a:t>hranjivih</a:t>
            </a:r>
            <a:r>
              <a:rPr lang="en-US" sz="2000" b="1" dirty="0"/>
              <a:t> </a:t>
            </a:r>
            <a:r>
              <a:rPr lang="en-US" sz="2000" b="1" dirty="0" err="1"/>
              <a:t>tvari</a:t>
            </a:r>
            <a:r>
              <a:rPr lang="en-US" sz="2000" b="1" dirty="0"/>
              <a:t> od </a:t>
            </a:r>
            <a:r>
              <a:rPr lang="en-US" sz="2000" b="1" dirty="0" err="1"/>
              <a:t>korijena</a:t>
            </a:r>
            <a:r>
              <a:rPr lang="en-US" sz="2000" b="1" dirty="0"/>
              <a:t> do </a:t>
            </a:r>
            <a:r>
              <a:rPr lang="en-US" sz="2000" b="1" dirty="0" err="1"/>
              <a:t>gornjeg</a:t>
            </a:r>
            <a:r>
              <a:rPr lang="en-US" sz="2000" b="1" dirty="0"/>
              <a:t> </a:t>
            </a:r>
            <a:r>
              <a:rPr lang="en-US" sz="2000" b="1" dirty="0" err="1"/>
              <a:t>dijela</a:t>
            </a:r>
            <a:r>
              <a:rPr lang="en-US" sz="2000" b="1" dirty="0"/>
              <a:t> </a:t>
            </a:r>
            <a:r>
              <a:rPr lang="en-US" sz="2000" b="1" dirty="0" err="1"/>
              <a:t>biljke</a:t>
            </a:r>
            <a:r>
              <a:rPr lang="hr-HR" sz="2000" b="1" dirty="0"/>
              <a:t> ( u ovom slučaju boje)</a:t>
            </a:r>
            <a:r>
              <a:rPr lang="en-US" sz="2000" b="1" dirty="0"/>
              <a:t>, u </a:t>
            </a:r>
            <a:r>
              <a:rPr lang="en-US" sz="2000" b="1" dirty="0" err="1"/>
              <a:t>kojima</a:t>
            </a:r>
            <a:r>
              <a:rPr lang="en-US" sz="2000" b="1" dirty="0"/>
              <a:t> je </a:t>
            </a:r>
            <a:r>
              <a:rPr lang="en-US" sz="2000" b="1" dirty="0" err="1"/>
              <a:t>smanjen</a:t>
            </a:r>
            <a:r>
              <a:rPr lang="en-US" sz="2000" b="1" dirty="0"/>
              <a:t> </a:t>
            </a:r>
            <a:r>
              <a:rPr lang="en-US" sz="2000" b="1" dirty="0" err="1"/>
              <a:t>hidrostatski</a:t>
            </a:r>
            <a:r>
              <a:rPr lang="en-US" sz="2000" b="1" dirty="0"/>
              <a:t> </a:t>
            </a:r>
            <a:r>
              <a:rPr lang="en-US" sz="2000" b="1" dirty="0" err="1"/>
              <a:t>tlak</a:t>
            </a:r>
            <a:r>
              <a:rPr lang="en-US" sz="2000" b="1" dirty="0"/>
              <a:t> </a:t>
            </a:r>
            <a:r>
              <a:rPr lang="en-US" sz="2000" b="1" dirty="0" err="1"/>
              <a:t>zbog</a:t>
            </a:r>
            <a:r>
              <a:rPr lang="en-US" sz="2000" b="1" dirty="0"/>
              <a:t> </a:t>
            </a:r>
            <a:r>
              <a:rPr lang="en-US" sz="2000" b="1" dirty="0" err="1"/>
              <a:t>isparavanja</a:t>
            </a:r>
            <a:r>
              <a:rPr lang="en-US" sz="2000" b="1" dirty="0"/>
              <a:t> </a:t>
            </a:r>
            <a:r>
              <a:rPr lang="en-US" sz="2000" b="1" dirty="0" err="1"/>
              <a:t>vode</a:t>
            </a:r>
            <a:r>
              <a:rPr lang="en-US" sz="2000" b="1" dirty="0"/>
              <a:t> i </a:t>
            </a:r>
            <a:r>
              <a:rPr lang="en-US" sz="2000" b="1" dirty="0" err="1"/>
              <a:t>kao</a:t>
            </a:r>
            <a:r>
              <a:rPr lang="en-US" sz="2000" b="1" dirty="0"/>
              <a:t> </a:t>
            </a:r>
            <a:r>
              <a:rPr lang="en-US" sz="2000" b="1" dirty="0" err="1"/>
              <a:t>rezultat</a:t>
            </a:r>
            <a:r>
              <a:rPr lang="en-US" sz="2000" b="1" dirty="0"/>
              <a:t> toga </a:t>
            </a:r>
            <a:r>
              <a:rPr lang="en-US" sz="2000" b="1" dirty="0" err="1"/>
              <a:t>voda</a:t>
            </a:r>
            <a:r>
              <a:rPr lang="en-US" sz="2000" b="1" dirty="0"/>
              <a:t> s </a:t>
            </a:r>
            <a:r>
              <a:rPr lang="en-US" sz="2000" b="1" dirty="0" err="1"/>
              <a:t>otopljenim</a:t>
            </a:r>
            <a:r>
              <a:rPr lang="en-US" sz="2000" b="1" dirty="0"/>
              <a:t> </a:t>
            </a:r>
            <a:r>
              <a:rPr lang="en-US" sz="2000" b="1" dirty="0" err="1"/>
              <a:t>tvarima</a:t>
            </a:r>
            <a:r>
              <a:rPr lang="en-US" sz="2000" b="1" dirty="0"/>
              <a:t> </a:t>
            </a:r>
            <a:r>
              <a:rPr lang="en-US" sz="2000" b="1" dirty="0" err="1"/>
              <a:t>putuje</a:t>
            </a:r>
            <a:r>
              <a:rPr lang="en-US" sz="2000" b="1" dirty="0"/>
              <a:t> </a:t>
            </a:r>
            <a:r>
              <a:rPr lang="en-US" sz="2000" b="1" dirty="0" err="1"/>
              <a:t>prema</a:t>
            </a:r>
            <a:r>
              <a:rPr lang="en-US" sz="2000" b="1" dirty="0"/>
              <a:t> </a:t>
            </a:r>
            <a:r>
              <a:rPr lang="en-US" sz="2000" b="1" dirty="0" err="1"/>
              <a:t>lišću</a:t>
            </a:r>
            <a:r>
              <a:rPr lang="en-US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0542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162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Eksperiment - Promjena boje lista uz pomoć boja za hranu</vt:lpstr>
      <vt:lpstr>Potreban materijal</vt:lpstr>
      <vt:lpstr>Korak 1- priprema</vt:lpstr>
      <vt:lpstr>Korak 2 - praćenje</vt:lpstr>
      <vt:lpstr>Zaključak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Eksperiment - Promjena boje lista uz pomoć transpiracije</dc:title>
  <dc:creator>xy</dc:creator>
  <cp:lastModifiedBy>1</cp:lastModifiedBy>
  <cp:revision>5</cp:revision>
  <dcterms:created xsi:type="dcterms:W3CDTF">2020-05-05T14:50:26Z</dcterms:created>
  <dcterms:modified xsi:type="dcterms:W3CDTF">2020-05-13T18:41:24Z</dcterms:modified>
</cp:coreProperties>
</file>