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CDE1-4D5C-426C-8A18-A24E66D71959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FA97-64D8-4747-8627-08792A97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93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CDE1-4D5C-426C-8A18-A24E66D71959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FA97-64D8-4747-8627-08792A97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71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CDE1-4D5C-426C-8A18-A24E66D71959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FA97-64D8-4747-8627-08792A97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919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CDE1-4D5C-426C-8A18-A24E66D71959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FA97-64D8-4747-8627-08792A97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2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CDE1-4D5C-426C-8A18-A24E66D71959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FA97-64D8-4747-8627-08792A97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80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CDE1-4D5C-426C-8A18-A24E66D71959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FA97-64D8-4747-8627-08792A97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623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CDE1-4D5C-426C-8A18-A24E66D71959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FA97-64D8-4747-8627-08792A97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11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CDE1-4D5C-426C-8A18-A24E66D71959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FA97-64D8-4747-8627-08792A97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CDE1-4D5C-426C-8A18-A24E66D71959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FA97-64D8-4747-8627-08792A97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92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CDE1-4D5C-426C-8A18-A24E66D71959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FA97-64D8-4747-8627-08792A97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44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CDE1-4D5C-426C-8A18-A24E66D71959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AFA97-64D8-4747-8627-08792A97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568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CDE1-4D5C-426C-8A18-A24E66D71959}" type="datetimeFigureOut">
              <a:rPr lang="en-US" smtClean="0"/>
              <a:t>3/25/2019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9AFA97-64D8-4747-8627-08792A97C2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644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07504" y="244263"/>
            <a:ext cx="2160240" cy="675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sz="2400" b="1" dirty="0">
                <a:solidFill>
                  <a:prstClr val="black"/>
                </a:solidFill>
              </a:rPr>
              <a:t>Voda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07504" y="1067280"/>
            <a:ext cx="2160240" cy="675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sz="2400" b="1" dirty="0">
                <a:solidFill>
                  <a:prstClr val="black"/>
                </a:solidFill>
              </a:rPr>
              <a:t>Vazduh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12021" y="1841461"/>
            <a:ext cx="2160240" cy="675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sz="2400" b="1" dirty="0">
                <a:solidFill>
                  <a:prstClr val="black"/>
                </a:solidFill>
              </a:rPr>
              <a:t>Zemljište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21818" y="2628119"/>
            <a:ext cx="2160240" cy="675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sz="2400" b="1" dirty="0">
                <a:solidFill>
                  <a:prstClr val="black"/>
                </a:solidFill>
              </a:rPr>
              <a:t>ŽIVOTNA SREDINA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493207" y="252500"/>
            <a:ext cx="2160240" cy="67569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</a:rPr>
              <a:t>CO2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493207" y="1841461"/>
            <a:ext cx="2160240" cy="67569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</a:rPr>
              <a:t>FREONI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2493207" y="1067280"/>
            <a:ext cx="2160240" cy="67569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</a:rPr>
              <a:t>O3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493207" y="2628119"/>
            <a:ext cx="2160240" cy="67569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</a:rPr>
              <a:t>STAKLENIČKI PLINOVI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60032" y="252500"/>
            <a:ext cx="2160240" cy="67569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</a:rPr>
              <a:t>Sunčevo zračenje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4860032" y="1067280"/>
            <a:ext cx="2160240" cy="67569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</a:rPr>
              <a:t>Gasovi staklene bašte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875909" y="1841461"/>
            <a:ext cx="2160240" cy="67569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</a:rPr>
              <a:t>Krčenje šuma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875909" y="2628119"/>
            <a:ext cx="2160240" cy="67569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</a:rPr>
              <a:t>GLOBALNO ZAGRIJAVANJE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92696" y="3645024"/>
            <a:ext cx="2160240" cy="6756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</a:rPr>
              <a:t>Poljoprivreda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2493207" y="3645024"/>
            <a:ext cx="2160240" cy="67569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</a:rPr>
              <a:t>Vulkanska aktivnost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860032" y="3645024"/>
            <a:ext cx="2160240" cy="67569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sz="2800" b="1" dirty="0">
                <a:solidFill>
                  <a:prstClr val="black"/>
                </a:solidFill>
              </a:rPr>
              <a:t>Fizičko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121818" y="4492221"/>
            <a:ext cx="2160240" cy="6756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</a:rPr>
              <a:t>Domaćinstva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35596" y="5283833"/>
            <a:ext cx="2160240" cy="6756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</a:rPr>
              <a:t>Industrija i saoraćaj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121818" y="6048612"/>
            <a:ext cx="2160240" cy="6756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ANTROPOGENI IZVORI ZAGAĐENJA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493207" y="4454462"/>
            <a:ext cx="2160240" cy="67569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400" b="1" dirty="0" smtClean="0">
                <a:solidFill>
                  <a:schemeClr val="tx1"/>
                </a:solidFill>
              </a:rPr>
              <a:t>Klizišta i poplave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875909" y="4492221"/>
            <a:ext cx="2160240" cy="67569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sz="2800" b="1" dirty="0">
                <a:solidFill>
                  <a:prstClr val="black"/>
                </a:solidFill>
              </a:rPr>
              <a:t>Hemijsko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2523589" y="5280567"/>
            <a:ext cx="2160240" cy="67569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sz="2000" b="1" dirty="0" smtClean="0">
                <a:solidFill>
                  <a:schemeClr val="tx1"/>
                </a:solidFill>
              </a:rPr>
              <a:t>Raspadanje bilja i životinja - metan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4875909" y="5314438"/>
            <a:ext cx="2160240" cy="67569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sz="2800" b="1" dirty="0">
                <a:solidFill>
                  <a:prstClr val="black"/>
                </a:solidFill>
              </a:rPr>
              <a:t>Biološko</a:t>
            </a:r>
            <a:endParaRPr lang="en-US" sz="2800" b="1" dirty="0">
              <a:solidFill>
                <a:prstClr val="black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2523589" y="6048612"/>
            <a:ext cx="2160240" cy="67569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PRIRODNI IZVORI ZAGAĐENJA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899814" y="6048612"/>
            <a:ext cx="2160240" cy="67569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hr-HR" sz="2400" b="1" dirty="0" smtClean="0">
                <a:solidFill>
                  <a:prstClr val="black"/>
                </a:solidFill>
              </a:rPr>
              <a:t>PRIRODA ZAGAĐENJA</a:t>
            </a:r>
            <a:endParaRPr lang="en-US" sz="2400" b="1" dirty="0">
              <a:solidFill>
                <a:prstClr val="black"/>
              </a:solidFill>
            </a:endParaRPr>
          </a:p>
        </p:txBody>
      </p:sp>
      <p:sp>
        <p:nvSpPr>
          <p:cNvPr id="34" name="Round Diagonal Corner Rectangle 33"/>
          <p:cNvSpPr/>
          <p:nvPr/>
        </p:nvSpPr>
        <p:spPr>
          <a:xfrm>
            <a:off x="7437397" y="2628119"/>
            <a:ext cx="1656184" cy="1878179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Globalne posljedice zagađenja životne sredine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5" name="Right Arrow 34"/>
          <p:cNvSpPr/>
          <p:nvPr/>
        </p:nvSpPr>
        <p:spPr>
          <a:xfrm>
            <a:off x="6603567" y="3405127"/>
            <a:ext cx="720080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ounded Rectangle 63"/>
          <p:cNvSpPr/>
          <p:nvPr/>
        </p:nvSpPr>
        <p:spPr>
          <a:xfrm>
            <a:off x="121818" y="240118"/>
            <a:ext cx="2231271" cy="675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A1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5" name="Rounded Rectangle 64"/>
          <p:cNvSpPr/>
          <p:nvPr/>
        </p:nvSpPr>
        <p:spPr>
          <a:xfrm>
            <a:off x="121818" y="1063135"/>
            <a:ext cx="2231271" cy="675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A2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126335" y="1837316"/>
            <a:ext cx="2231271" cy="675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A3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136132" y="2623974"/>
            <a:ext cx="2231271" cy="6756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A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2507521" y="248355"/>
            <a:ext cx="2231271" cy="67569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B1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9" name="Rounded Rectangle 68"/>
          <p:cNvSpPr/>
          <p:nvPr/>
        </p:nvSpPr>
        <p:spPr>
          <a:xfrm>
            <a:off x="2507521" y="1837316"/>
            <a:ext cx="2231271" cy="67569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B3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2507521" y="1063135"/>
            <a:ext cx="2231271" cy="67569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B2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1" name="Rounded Rectangle 70"/>
          <p:cNvSpPr/>
          <p:nvPr/>
        </p:nvSpPr>
        <p:spPr>
          <a:xfrm>
            <a:off x="2507521" y="2623974"/>
            <a:ext cx="2231271" cy="675692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B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2" name="Rounded Rectangle 71"/>
          <p:cNvSpPr/>
          <p:nvPr/>
        </p:nvSpPr>
        <p:spPr>
          <a:xfrm>
            <a:off x="4874346" y="248355"/>
            <a:ext cx="2231271" cy="67569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C1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4874346" y="1063135"/>
            <a:ext cx="2231271" cy="67569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C2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890223" y="1837316"/>
            <a:ext cx="2231271" cy="67569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C3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5" name="Rounded Rectangle 74"/>
          <p:cNvSpPr/>
          <p:nvPr/>
        </p:nvSpPr>
        <p:spPr>
          <a:xfrm>
            <a:off x="4890223" y="2623974"/>
            <a:ext cx="2231271" cy="67569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C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6" name="Rounded Rectangle 75"/>
          <p:cNvSpPr/>
          <p:nvPr/>
        </p:nvSpPr>
        <p:spPr>
          <a:xfrm>
            <a:off x="126335" y="3617006"/>
            <a:ext cx="2231271" cy="6756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D1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7" name="Rounded Rectangle 76"/>
          <p:cNvSpPr/>
          <p:nvPr/>
        </p:nvSpPr>
        <p:spPr>
          <a:xfrm>
            <a:off x="2507521" y="3640879"/>
            <a:ext cx="2231271" cy="67569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E1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8" name="Rounded Rectangle 77"/>
          <p:cNvSpPr/>
          <p:nvPr/>
        </p:nvSpPr>
        <p:spPr>
          <a:xfrm>
            <a:off x="4817681" y="3640879"/>
            <a:ext cx="2231271" cy="67569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F1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9" name="Rounded Rectangle 78"/>
          <p:cNvSpPr/>
          <p:nvPr/>
        </p:nvSpPr>
        <p:spPr>
          <a:xfrm>
            <a:off x="136132" y="4488076"/>
            <a:ext cx="2231271" cy="6756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D2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0" name="Rounded Rectangle 79"/>
          <p:cNvSpPr/>
          <p:nvPr/>
        </p:nvSpPr>
        <p:spPr>
          <a:xfrm>
            <a:off x="149910" y="5279688"/>
            <a:ext cx="2231271" cy="6756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D3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1" name="Rounded Rectangle 80"/>
          <p:cNvSpPr/>
          <p:nvPr/>
        </p:nvSpPr>
        <p:spPr>
          <a:xfrm>
            <a:off x="136132" y="6044467"/>
            <a:ext cx="2231271" cy="6756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>
                <a:solidFill>
                  <a:schemeClr val="tx1"/>
                </a:solidFill>
              </a:rPr>
              <a:t>D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2" name="Rounded Rectangle 81"/>
          <p:cNvSpPr/>
          <p:nvPr/>
        </p:nvSpPr>
        <p:spPr>
          <a:xfrm>
            <a:off x="2507521" y="4450317"/>
            <a:ext cx="2231271" cy="67569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E2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3" name="Rounded Rectangle 82"/>
          <p:cNvSpPr/>
          <p:nvPr/>
        </p:nvSpPr>
        <p:spPr>
          <a:xfrm>
            <a:off x="4817681" y="4450317"/>
            <a:ext cx="2231271" cy="67569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F2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4" name="Rounded Rectangle 83"/>
          <p:cNvSpPr/>
          <p:nvPr/>
        </p:nvSpPr>
        <p:spPr>
          <a:xfrm>
            <a:off x="2537903" y="5276422"/>
            <a:ext cx="2231271" cy="67569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E3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4817681" y="5282811"/>
            <a:ext cx="2231271" cy="67569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F3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6" name="Rounded Rectangle 85"/>
          <p:cNvSpPr/>
          <p:nvPr/>
        </p:nvSpPr>
        <p:spPr>
          <a:xfrm>
            <a:off x="2537903" y="6044467"/>
            <a:ext cx="2231271" cy="67569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4817681" y="6043980"/>
            <a:ext cx="2231271" cy="67569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F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8" name="Round Diagonal Corner Rectangle 87"/>
          <p:cNvSpPr/>
          <p:nvPr/>
        </p:nvSpPr>
        <p:spPr>
          <a:xfrm>
            <a:off x="7455063" y="2623974"/>
            <a:ext cx="1710641" cy="1878179"/>
          </a:xfrm>
          <a:prstGeom prst="round2Diag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r-HR" b="1" dirty="0" smtClean="0">
                <a:solidFill>
                  <a:schemeClr val="tx1"/>
                </a:solidFill>
              </a:rPr>
              <a:t>Globalne posljedice zagađenja životne sredine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89" name="Right Arrow 88"/>
          <p:cNvSpPr/>
          <p:nvPr/>
        </p:nvSpPr>
        <p:spPr>
          <a:xfrm>
            <a:off x="6627459" y="3400982"/>
            <a:ext cx="743757" cy="21602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748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9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3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9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5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1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3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45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6" fill="hold">
                      <p:stCondLst>
                        <p:cond delay="0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49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55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1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7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3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75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6" fill="hold">
                      <p:stCondLst>
                        <p:cond delay="0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9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81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2" fill="hold">
                      <p:stCondLst>
                        <p:cond delay="0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5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1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93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4" fill="hold">
                      <p:stCondLst>
                        <p:cond delay="0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97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3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9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5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1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27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>
                      <p:stCondLst>
                        <p:cond delay="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3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8"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>
                      <p:stCondLst>
                        <p:cond delay="0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9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9"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09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80</Words>
  <Application>Microsoft Office PowerPoint</Application>
  <PresentationFormat>On-screen Show (4:3)</PresentationFormat>
  <Paragraphs>50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xy</dc:creator>
  <cp:lastModifiedBy>xy</cp:lastModifiedBy>
  <cp:revision>11</cp:revision>
  <dcterms:created xsi:type="dcterms:W3CDTF">2019-03-25T16:47:19Z</dcterms:created>
  <dcterms:modified xsi:type="dcterms:W3CDTF">2019-03-25T18:39:02Z</dcterms:modified>
</cp:coreProperties>
</file>