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1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1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2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CDE1-4D5C-426C-8A18-A24E66D7195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FA97-64D8-4747-8627-08792A97C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244263"/>
            <a:ext cx="2160240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400" b="1" dirty="0">
                <a:solidFill>
                  <a:prstClr val="black"/>
                </a:solidFill>
              </a:rPr>
              <a:t>Voda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1067280"/>
            <a:ext cx="2160240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400" b="1" dirty="0">
                <a:solidFill>
                  <a:prstClr val="black"/>
                </a:solidFill>
              </a:rPr>
              <a:t>Vazduh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2021" y="1841461"/>
            <a:ext cx="2160240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400" b="1" dirty="0">
                <a:solidFill>
                  <a:prstClr val="black"/>
                </a:solidFill>
              </a:rPr>
              <a:t>Zemljište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818" y="2628119"/>
            <a:ext cx="2160240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400" b="1" dirty="0">
                <a:solidFill>
                  <a:prstClr val="black"/>
                </a:solidFill>
              </a:rPr>
              <a:t>ŽIVOTNA SREDINA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93207" y="252500"/>
            <a:ext cx="2160240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CO2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93207" y="1841461"/>
            <a:ext cx="2160240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FREONI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93207" y="1067280"/>
            <a:ext cx="2160240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O3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93207" y="2628119"/>
            <a:ext cx="2160240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STAKLENIČKI PLINOVI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60032" y="252500"/>
            <a:ext cx="2160240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Sunčevo zračenje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60032" y="1067280"/>
            <a:ext cx="2160240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Gasovi staklene bašte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75909" y="1841461"/>
            <a:ext cx="2160240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Krčenje šuma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5909" y="2628119"/>
            <a:ext cx="2160240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GLOBALNO ZAGRIJAVANJE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2696" y="3645024"/>
            <a:ext cx="2160240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Poljoprivreda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93207" y="3645024"/>
            <a:ext cx="2160240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Vulkanska aktivnost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60032" y="3645024"/>
            <a:ext cx="2160240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Fizičko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21818" y="4492221"/>
            <a:ext cx="2160240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Domaćinstva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35596" y="5283833"/>
            <a:ext cx="2160240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Industrija i saoraćaj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818" y="6048612"/>
            <a:ext cx="2160240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ANTROPOGENI IZVORI ZAGAĐENJA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93207" y="4454462"/>
            <a:ext cx="2160240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Klizišta i poplave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75909" y="4492221"/>
            <a:ext cx="2160240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Hemijsko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23589" y="5280567"/>
            <a:ext cx="2160240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Raspadanje bilja i životinja - metan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75909" y="5314438"/>
            <a:ext cx="2160240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Biološko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23589" y="6048612"/>
            <a:ext cx="2160240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PRIRODNI IZVORI ZAGAĐENJA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99814" y="6048612"/>
            <a:ext cx="2160240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400" b="1" dirty="0" smtClean="0">
                <a:solidFill>
                  <a:prstClr val="black"/>
                </a:solidFill>
              </a:rPr>
              <a:t>PRIRODA ZAGAĐENJA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7437397" y="2628119"/>
            <a:ext cx="1656184" cy="1878179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Globalne posljedice zagađenja životne sredine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6603567" y="3405127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121818" y="240118"/>
            <a:ext cx="2231271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21818" y="1063135"/>
            <a:ext cx="2231271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26335" y="1837316"/>
            <a:ext cx="2231271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36132" y="2623974"/>
            <a:ext cx="2231271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507521" y="248355"/>
            <a:ext cx="2231271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507521" y="1837316"/>
            <a:ext cx="2231271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507521" y="1063135"/>
            <a:ext cx="2231271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2507521" y="2623974"/>
            <a:ext cx="2231271" cy="6756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874346" y="248355"/>
            <a:ext cx="2231271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874346" y="1063135"/>
            <a:ext cx="2231271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890223" y="1837316"/>
            <a:ext cx="2231271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890223" y="2623974"/>
            <a:ext cx="2231271" cy="6756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26335" y="3617006"/>
            <a:ext cx="2231271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507521" y="3640879"/>
            <a:ext cx="2231271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817681" y="3640879"/>
            <a:ext cx="2231271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F1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36132" y="4488076"/>
            <a:ext cx="2231271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49910" y="5279688"/>
            <a:ext cx="2231271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36132" y="6044467"/>
            <a:ext cx="2231271" cy="6756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507521" y="4450317"/>
            <a:ext cx="2231271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E2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817681" y="4450317"/>
            <a:ext cx="2231271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F2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537903" y="5276422"/>
            <a:ext cx="2231271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E3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817681" y="5282811"/>
            <a:ext cx="2231271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F3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537903" y="6044467"/>
            <a:ext cx="2231271" cy="6756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817681" y="6043980"/>
            <a:ext cx="2231271" cy="67569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Round Diagonal Corner Rectangle 87"/>
          <p:cNvSpPr/>
          <p:nvPr/>
        </p:nvSpPr>
        <p:spPr>
          <a:xfrm>
            <a:off x="7455063" y="2623974"/>
            <a:ext cx="1710641" cy="1878179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Globalne posljedice zagađenja životne sredine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6627459" y="3400982"/>
            <a:ext cx="743757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3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9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1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9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5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1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7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9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5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1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7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3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9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5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1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7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3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9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60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</dc:creator>
  <cp:lastModifiedBy>xy</cp:lastModifiedBy>
  <cp:revision>11</cp:revision>
  <dcterms:created xsi:type="dcterms:W3CDTF">2019-03-25T16:47:19Z</dcterms:created>
  <dcterms:modified xsi:type="dcterms:W3CDTF">2019-03-25T18:39:02Z</dcterms:modified>
</cp:coreProperties>
</file>