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2" r:id="rId6"/>
    <p:sldId id="267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C4EF8F-B3C2-4B36-BC17-EBF47C78F533}" type="datetimeFigureOut">
              <a:rPr lang="bs-Latn-BA" smtClean="0"/>
              <a:pPr/>
              <a:t>15.5.2020</a:t>
            </a:fld>
            <a:endParaRPr lang="bs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s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C1F7A9-540A-4FF9-AAE2-3BB4E1A18E62}" type="slidenum">
              <a:rPr lang="bs-Latn-BA" smtClean="0"/>
              <a:pPr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xmlns="" val="2052445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1F7A9-540A-4FF9-AAE2-3BB4E1A18E62}" type="slidenum">
              <a:rPr lang="bs-Latn-BA" smtClean="0"/>
              <a:pPr/>
              <a:t>2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xmlns="" val="100114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124B-FB58-4B4B-BAD7-8571347B87BC}" type="datetimeFigureOut">
              <a:rPr lang="bs-Latn-BA" smtClean="0"/>
              <a:pPr/>
              <a:t>15.5.2020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35116E6-54A8-4CF3-8A5E-889A735A928D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124B-FB58-4B4B-BAD7-8571347B87BC}" type="datetimeFigureOut">
              <a:rPr lang="bs-Latn-BA" smtClean="0"/>
              <a:pPr/>
              <a:t>15.5.2020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116E6-54A8-4CF3-8A5E-889A735A928D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124B-FB58-4B4B-BAD7-8571347B87BC}" type="datetimeFigureOut">
              <a:rPr lang="bs-Latn-BA" smtClean="0"/>
              <a:pPr/>
              <a:t>15.5.2020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116E6-54A8-4CF3-8A5E-889A735A928D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124B-FB58-4B4B-BAD7-8571347B87BC}" type="datetimeFigureOut">
              <a:rPr lang="bs-Latn-BA" smtClean="0"/>
              <a:pPr/>
              <a:t>15.5.2020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116E6-54A8-4CF3-8A5E-889A735A928D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124B-FB58-4B4B-BAD7-8571347B87BC}" type="datetimeFigureOut">
              <a:rPr lang="bs-Latn-BA" smtClean="0"/>
              <a:pPr/>
              <a:t>15.5.2020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35116E6-54A8-4CF3-8A5E-889A735A928D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124B-FB58-4B4B-BAD7-8571347B87BC}" type="datetimeFigureOut">
              <a:rPr lang="bs-Latn-BA" smtClean="0"/>
              <a:pPr/>
              <a:t>15.5.2020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116E6-54A8-4CF3-8A5E-889A735A928D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124B-FB58-4B4B-BAD7-8571347B87BC}" type="datetimeFigureOut">
              <a:rPr lang="bs-Latn-BA" smtClean="0"/>
              <a:pPr/>
              <a:t>15.5.2020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116E6-54A8-4CF3-8A5E-889A735A928D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124B-FB58-4B4B-BAD7-8571347B87BC}" type="datetimeFigureOut">
              <a:rPr lang="bs-Latn-BA" smtClean="0"/>
              <a:pPr/>
              <a:t>15.5.2020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116E6-54A8-4CF3-8A5E-889A735A928D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124B-FB58-4B4B-BAD7-8571347B87BC}" type="datetimeFigureOut">
              <a:rPr lang="bs-Latn-BA" smtClean="0"/>
              <a:pPr/>
              <a:t>15.5.2020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116E6-54A8-4CF3-8A5E-889A735A928D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124B-FB58-4B4B-BAD7-8571347B87BC}" type="datetimeFigureOut">
              <a:rPr lang="bs-Latn-BA" smtClean="0"/>
              <a:pPr/>
              <a:t>15.5.2020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116E6-54A8-4CF3-8A5E-889A735A928D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124B-FB58-4B4B-BAD7-8571347B87BC}" type="datetimeFigureOut">
              <a:rPr lang="bs-Latn-BA" smtClean="0"/>
              <a:pPr/>
              <a:t>15.5.2020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35116E6-54A8-4CF3-8A5E-889A735A928D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0C7124B-FB58-4B4B-BAD7-8571347B87BC}" type="datetimeFigureOut">
              <a:rPr lang="bs-Latn-BA" smtClean="0"/>
              <a:pPr/>
              <a:t>15.5.2020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35116E6-54A8-4CF3-8A5E-889A735A928D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3568" y="428604"/>
            <a:ext cx="7467600" cy="4071966"/>
          </a:xfrm>
        </p:spPr>
        <p:txBody>
          <a:bodyPr>
            <a:noAutofit/>
          </a:bodyPr>
          <a:lstStyle/>
          <a:p>
            <a:r>
              <a:rPr lang="bs-Latn-BA" sz="3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haroni" pitchFamily="2" charset="-79"/>
              </a:rPr>
              <a:t>“ Učenje kakvo želimo”</a:t>
            </a:r>
            <a:br>
              <a:rPr lang="bs-Latn-BA" sz="3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haroni" pitchFamily="2" charset="-79"/>
              </a:rPr>
            </a:br>
            <a:r>
              <a:rPr lang="bs-Latn-BA" sz="3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haroni" pitchFamily="2" charset="-79"/>
              </a:rPr>
              <a:t>Nagradno takmičenje</a:t>
            </a:r>
            <a:r>
              <a:rPr lang="bs-Latn-BA" sz="3600" b="1" i="1" u="sng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haroni" pitchFamily="2" charset="-79"/>
              </a:rPr>
              <a:t/>
            </a:r>
            <a:br>
              <a:rPr lang="bs-Latn-BA" sz="3600" b="1" i="1" u="sng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haroni" pitchFamily="2" charset="-79"/>
              </a:rPr>
            </a:br>
            <a:r>
              <a:rPr lang="bs-Latn-BA" sz="3600" b="1" i="1" u="sng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haroni" pitchFamily="2" charset="-79"/>
              </a:rPr>
              <a:t/>
            </a:r>
            <a:br>
              <a:rPr lang="bs-Latn-BA" sz="3600" b="1" i="1" u="sng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haroni" pitchFamily="2" charset="-79"/>
              </a:rPr>
            </a:br>
            <a:r>
              <a:rPr lang="bs-Latn-BA" sz="3600" b="1" i="1" u="sng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haroni" pitchFamily="2" charset="-79"/>
              </a:rPr>
              <a:t/>
            </a:r>
            <a:br>
              <a:rPr lang="bs-Latn-BA" sz="3600" b="1" i="1" u="sng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haroni" pitchFamily="2" charset="-79"/>
              </a:rPr>
            </a:br>
            <a:r>
              <a:rPr lang="bs-Latn-BA" sz="3600" b="1" i="1" u="sng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haroni" pitchFamily="2" charset="-79"/>
              </a:rPr>
              <a:t/>
            </a:r>
            <a:br>
              <a:rPr lang="bs-Latn-BA" sz="3600" b="1" i="1" u="sng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haroni" pitchFamily="2" charset="-79"/>
              </a:rPr>
            </a:br>
            <a:r>
              <a:rPr lang="bs-Latn-BA" b="1" i="1" u="sng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haroni" pitchFamily="2" charset="-79"/>
              </a:rPr>
              <a:t>Prikupljanje,elektronska </a:t>
            </a:r>
            <a:r>
              <a:rPr lang="bs-Latn-BA" b="1" i="1" u="sng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haroni" pitchFamily="2" charset="-79"/>
              </a:rPr>
              <a:t>obrada i memorisanje podataka</a:t>
            </a:r>
            <a:endParaRPr lang="bs-Latn-BA" b="1" i="1" u="sng" dirty="0">
              <a:solidFill>
                <a:schemeClr val="tx1">
                  <a:lumMod val="95000"/>
                  <a:lumOff val="5000"/>
                </a:schemeClr>
              </a:solidFill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5602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s-Latn-BA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987824" y="1628800"/>
            <a:ext cx="5484444" cy="1772768"/>
          </a:xfrm>
        </p:spPr>
        <p:txBody>
          <a:bodyPr/>
          <a:lstStyle/>
          <a:p>
            <a:r>
              <a:rPr lang="bs-Latn-BA" dirty="0" smtClean="0"/>
              <a:t>Radila:</a:t>
            </a:r>
            <a:br>
              <a:rPr lang="bs-Latn-BA" dirty="0" smtClean="0"/>
            </a:br>
            <a:r>
              <a:rPr lang="bs-Latn-BA" dirty="0" smtClean="0"/>
              <a:t>Armina Bukvić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xmlns="" val="1826527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Obrada podatka</a:t>
            </a:r>
            <a:endParaRPr lang="bs-Latn-BA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bs-Latn-BA" dirty="0" smtClean="0">
                <a:latin typeface="Baskerville Old Face" pitchFamily="18" charset="0"/>
                <a:ea typeface="Batang" pitchFamily="18" charset="-127"/>
              </a:rPr>
              <a:t>Obrada podataka i upravljanje programima sastavni su dio mehatroničkog sistema.Obrada podataka obuhvata sistem ulaza,obrade,memoriranja kontrolnih funkcija i izlaza,kojima se resursi podataka transformiraju u informacione proizvode uz pomoć hardvera,softvera i računarskih stručnjaka.</a:t>
            </a:r>
          </a:p>
          <a:p>
            <a:pPr>
              <a:buFont typeface="Wingdings" pitchFamily="2" charset="2"/>
              <a:buChar char="Ø"/>
            </a:pPr>
            <a:r>
              <a:rPr lang="bs-Latn-BA" dirty="0" smtClean="0">
                <a:latin typeface="Baskerville Old Face" pitchFamily="18" charset="0"/>
                <a:ea typeface="Batang" pitchFamily="18" charset="-127"/>
              </a:rPr>
              <a:t>Obrada podatka može biti:</a:t>
            </a:r>
          </a:p>
          <a:p>
            <a:pPr>
              <a:buFont typeface="Wingdings" pitchFamily="2" charset="2"/>
              <a:buChar char="Ø"/>
            </a:pPr>
            <a:r>
              <a:rPr lang="bs-Latn-BA" dirty="0" smtClean="0">
                <a:latin typeface="Baskerville Old Face" pitchFamily="18" charset="0"/>
                <a:ea typeface="Batang" pitchFamily="18" charset="-127"/>
              </a:rPr>
              <a:t>Ručna(uz pomoć papira,olovke,digitrona ili neke jednostavne mašine)</a:t>
            </a:r>
          </a:p>
          <a:p>
            <a:pPr>
              <a:buFont typeface="Wingdings" pitchFamily="2" charset="2"/>
              <a:buChar char="Ø"/>
            </a:pPr>
            <a:r>
              <a:rPr lang="bs-Latn-BA" dirty="0" smtClean="0">
                <a:latin typeface="Baskerville Old Face" pitchFamily="18" charset="0"/>
                <a:ea typeface="Batang" pitchFamily="18" charset="-127"/>
              </a:rPr>
              <a:t>Elektronska(uz pomoć računara)</a:t>
            </a:r>
          </a:p>
          <a:p>
            <a:pPr>
              <a:buFont typeface="Wingdings" pitchFamily="2" charset="2"/>
              <a:buChar char="Ø"/>
            </a:pPr>
            <a:r>
              <a:rPr lang="bs-Latn-BA" dirty="0" smtClean="0">
                <a:solidFill>
                  <a:srgbClr val="00B050"/>
                </a:solidFill>
                <a:latin typeface="Baskerville Old Face" pitchFamily="18" charset="0"/>
                <a:ea typeface="Batang" pitchFamily="18" charset="-127"/>
              </a:rPr>
              <a:t>PODATAK</a:t>
            </a:r>
            <a:r>
              <a:rPr lang="bs-Latn-BA" dirty="0" smtClean="0">
                <a:latin typeface="Baskerville Old Face" pitchFamily="18" charset="0"/>
                <a:ea typeface="Batang" pitchFamily="18" charset="-127"/>
              </a:rPr>
              <a:t>+</a:t>
            </a:r>
            <a:r>
              <a:rPr lang="bs-Latn-BA" dirty="0" smtClean="0">
                <a:solidFill>
                  <a:srgbClr val="00B0F0"/>
                </a:solidFill>
                <a:latin typeface="Baskerville Old Face" pitchFamily="18" charset="0"/>
                <a:ea typeface="Batang" pitchFamily="18" charset="-127"/>
              </a:rPr>
              <a:t>UPOTREBA VRIJEDNOSTI</a:t>
            </a:r>
            <a:r>
              <a:rPr lang="bs-Latn-BA" dirty="0" smtClean="0">
                <a:latin typeface="Baskerville Old Face" pitchFamily="18" charset="0"/>
                <a:ea typeface="Batang" pitchFamily="18" charset="-127"/>
              </a:rPr>
              <a:t>=</a:t>
            </a:r>
            <a:r>
              <a:rPr lang="bs-Latn-BA" dirty="0" smtClean="0">
                <a:solidFill>
                  <a:srgbClr val="7030A0"/>
                </a:solidFill>
                <a:latin typeface="Baskerville Old Face" pitchFamily="18" charset="0"/>
                <a:ea typeface="Batang" pitchFamily="18" charset="-127"/>
              </a:rPr>
              <a:t>INFORMACIJA</a:t>
            </a:r>
          </a:p>
        </p:txBody>
      </p:sp>
    </p:spTree>
    <p:extLst>
      <p:ext uri="{BB962C8B-B14F-4D97-AF65-F5344CB8AC3E}">
        <p14:creationId xmlns:p14="http://schemas.microsoft.com/office/powerpoint/2010/main" xmlns="" val="590869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Memoriranje</a:t>
            </a:r>
            <a:endParaRPr lang="bs-Latn-BA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bs-Latn-BA" dirty="0" smtClean="0"/>
              <a:t>Memoriranje je funkcija sistema u kojem se podaci i informacije smještaju na organizovan način kako bi se mogli dalje obrađivati i koristiti.</a:t>
            </a:r>
          </a:p>
          <a:p>
            <a:pPr>
              <a:buFont typeface="Wingdings" pitchFamily="2" charset="2"/>
              <a:buChar char="v"/>
            </a:pPr>
            <a:r>
              <a:rPr lang="bs-Latn-BA" dirty="0" smtClean="0"/>
              <a:t>Unutrašnje memorije su:ROM i RAM.</a:t>
            </a:r>
          </a:p>
          <a:p>
            <a:pPr>
              <a:buFont typeface="Wingdings" pitchFamily="2" charset="2"/>
              <a:buChar char="Ø"/>
            </a:pPr>
            <a:r>
              <a:rPr lang="bs-Latn-BA" dirty="0" smtClean="0"/>
              <a:t>Rom(memorija samo za čitanje)</a:t>
            </a:r>
          </a:p>
          <a:p>
            <a:pPr>
              <a:buFont typeface="Wingdings" pitchFamily="2" charset="2"/>
              <a:buChar char="Ø"/>
            </a:pPr>
            <a:r>
              <a:rPr lang="bs-Latn-BA" dirty="0" smtClean="0"/>
              <a:t>Ram(memorija sa direktnim pristupom)</a:t>
            </a:r>
          </a:p>
          <a:p>
            <a:pPr>
              <a:buFont typeface="Wingdings" pitchFamily="2" charset="2"/>
              <a:buChar char="v"/>
            </a:pPr>
            <a:r>
              <a:rPr lang="bs-Latn-BA" dirty="0" smtClean="0"/>
              <a:t>Vanjske memorije djelimo na:</a:t>
            </a:r>
          </a:p>
          <a:p>
            <a:pPr>
              <a:buFont typeface="Wingdings" pitchFamily="2" charset="2"/>
              <a:buChar char="v"/>
            </a:pPr>
            <a:r>
              <a:rPr lang="bs-Latn-BA" dirty="0" smtClean="0"/>
              <a:t>Magnetne medije(magnetni diskovi: har disk,diskete koje zastarijevaju,trake i kartice),optičke(CD i DVD),i flash memorije(USB stick).</a:t>
            </a:r>
          </a:p>
          <a:p>
            <a:pPr>
              <a:buFont typeface="Wingdings" pitchFamily="2" charset="2"/>
              <a:buChar char="Ø"/>
            </a:pP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xmlns="" val="2772860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Informatika</a:t>
            </a:r>
            <a:endParaRPr lang="bs-Latn-BA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bs-Latn-BA" dirty="0" smtClean="0"/>
              <a:t>Pojam informatika ima porjeklo od francuskih riječi information i automatique,kao sinonim za automatsku obradu informacija.</a:t>
            </a:r>
          </a:p>
          <a:p>
            <a:r>
              <a:rPr lang="bs-Latn-BA" dirty="0" smtClean="0"/>
              <a:t>Informatika je nauka koja se bavi proučavanjem razvoja računara kao savremenih sredstava za obradu informacija primjenom računara u raznim oblastima ljudske djelatnosti.</a:t>
            </a:r>
          </a:p>
          <a:p>
            <a:r>
              <a:rPr lang="bs-Latn-BA" dirty="0" smtClean="0"/>
              <a:t>Informatika razgrađuje metode za prikupljanje,memoriranje,prenos,obradu,ponovno pronalaženje,razmjenu i upotrebu informacija.</a:t>
            </a:r>
          </a:p>
          <a:p>
            <a:pPr marL="0" indent="0">
              <a:buNone/>
            </a:pPr>
            <a:r>
              <a:rPr lang="bs-Latn-BA" dirty="0" smtClean="0">
                <a:solidFill>
                  <a:srgbClr val="FFC000"/>
                </a:solidFill>
              </a:rPr>
              <a:t>INFORMACIJA</a:t>
            </a:r>
            <a:r>
              <a:rPr lang="bs-Latn-BA" dirty="0" smtClean="0"/>
              <a:t>+</a:t>
            </a:r>
            <a:r>
              <a:rPr lang="bs-Latn-BA" dirty="0" smtClean="0">
                <a:solidFill>
                  <a:srgbClr val="7030A0"/>
                </a:solidFill>
              </a:rPr>
              <a:t>AUTOMATIKA</a:t>
            </a:r>
            <a:r>
              <a:rPr lang="bs-Latn-BA" dirty="0" smtClean="0"/>
              <a:t>=</a:t>
            </a:r>
            <a:r>
              <a:rPr lang="bs-Latn-BA" dirty="0" smtClean="0">
                <a:solidFill>
                  <a:srgbClr val="00B0F0"/>
                </a:solidFill>
              </a:rPr>
              <a:t>INFORMATIKA</a:t>
            </a:r>
            <a:endParaRPr lang="bs-Latn-BA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8314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3528" y="2348880"/>
            <a:ext cx="8280920" cy="1152128"/>
          </a:xfrm>
        </p:spPr>
        <p:txBody>
          <a:bodyPr>
            <a:normAutofit/>
          </a:bodyPr>
          <a:lstStyle/>
          <a:p>
            <a:r>
              <a:rPr lang="bs-Latn-BA" dirty="0" smtClean="0">
                <a:solidFill>
                  <a:schemeClr val="tx1"/>
                </a:solidFill>
              </a:rPr>
              <a:t>     Automatika i sistem upravljanja</a:t>
            </a:r>
            <a:endParaRPr lang="bs-Latn-B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3164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Automatika i automatizacija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bs-Latn-BA" dirty="0" smtClean="0"/>
              <a:t>Riječ automatika dolazi od grčke riječi automatos,što znači koji se sam događa.Automatika se bavi projektovanjem i primjenom automatskih uređaja i sistema koji samostalno i bez neposrednog učešća čovjeka mogu izvršavati svoje funkcije.</a:t>
            </a:r>
          </a:p>
          <a:p>
            <a:r>
              <a:rPr lang="bs-Latn-BA" dirty="0" smtClean="0"/>
              <a:t>Automaticacija doprinosi smanjenju ljudskog rada u savremenoj proizvodnji.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xmlns="" val="180741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dirty="0" smtClean="0"/>
              <a:t>MEHANIZACIJA I ROBOTIZACIJA</a:t>
            </a:r>
            <a:endParaRPr lang="bs-Latn-BA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bs-Latn-BA" dirty="0" smtClean="0"/>
              <a:t>Mehanizacijom se zamjenjuje fizički rad čovjeka, dok čovjek ostaje da upravlja mehanizovanom mašinom.Čovjek se zamjenjuje ne samo kao izvor energije već i u funkcijama odlučivanja i upravljanja.</a:t>
            </a:r>
          </a:p>
          <a:p>
            <a:pPr>
              <a:buFont typeface="Wingdings" pitchFamily="2" charset="2"/>
              <a:buChar char="Ø"/>
            </a:pPr>
            <a:r>
              <a:rPr lang="bs-Latn-BA" dirty="0" smtClean="0"/>
              <a:t>Robotizacija je jedan od oblika visokoautomatizovanih sistema.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xmlns="" val="3042781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2400" dirty="0" smtClean="0"/>
              <a:t>SISTEM AUTOMATSKOG UPRAVLJANJA</a:t>
            </a:r>
            <a:endParaRPr lang="bs-Latn-B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bs-Latn-BA" dirty="0" smtClean="0"/>
              <a:t>Automatsko upavljanje je upravljanje nekim objektom bez neposrednog učešća čovjeka kao operatora u tom procesu.</a:t>
            </a:r>
          </a:p>
          <a:p>
            <a:pPr>
              <a:buFont typeface="Wingdings" pitchFamily="2" charset="2"/>
              <a:buChar char="§"/>
            </a:pPr>
            <a:r>
              <a:rPr lang="bs-Latn-BA" dirty="0" smtClean="0"/>
              <a:t>Uređaj automatskog upravljanja pedstavlja skup odgovarajućih tehničkih sredstava koja ostvaruju automatsko upravljanje objektom upravljanja.</a:t>
            </a:r>
          </a:p>
          <a:p>
            <a:pPr>
              <a:buFont typeface="Wingdings" pitchFamily="2" charset="2"/>
              <a:buChar char="§"/>
            </a:pPr>
            <a:r>
              <a:rPr lang="bs-Latn-BA" dirty="0" smtClean="0"/>
              <a:t>Objekat upravljanja i uređaj automatskog upravljanja čine sistem automatskog upravljanja.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xmlns="" val="1517144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7239000" cy="698336"/>
          </a:xfrm>
        </p:spPr>
        <p:txBody>
          <a:bodyPr>
            <a:noAutofit/>
          </a:bodyPr>
          <a:lstStyle/>
          <a:p>
            <a:r>
              <a:rPr lang="bs-Latn-BA" sz="3200" dirty="0" smtClean="0"/>
              <a:t>Procesni računari i procesna periferija</a:t>
            </a:r>
            <a:endParaRPr lang="bs-Latn-B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bs-Latn-BA" dirty="0" smtClean="0"/>
              <a:t>Procesni računar je slobodno pogramiram digitalni računa koji je povezan sa tehničkim procesom tako da na osnovi mjerenja fizikalnih veličina procesa upavlja tim procesom.</a:t>
            </a:r>
          </a:p>
          <a:p>
            <a:r>
              <a:rPr lang="bs-Latn-BA" dirty="0" smtClean="0"/>
              <a:t>Procesnu periferiju čine svi elementi i uređaji koji su potrebni za rad automatskog uređaja ili sistema.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xmlns="" val="371327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238</TotalTime>
  <Words>359</Words>
  <Application>Microsoft Office PowerPoint</Application>
  <PresentationFormat>On-screen Show (4:3)</PresentationFormat>
  <Paragraphs>35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Equity</vt:lpstr>
      <vt:lpstr>“ Učenje kakvo želimo” Nagradno takmičenje    Prikupljanje,elektronska obrada i memorisanje podataka</vt:lpstr>
      <vt:lpstr>Obrada podatka</vt:lpstr>
      <vt:lpstr>Memoriranje</vt:lpstr>
      <vt:lpstr>Informatika</vt:lpstr>
      <vt:lpstr>     Automatika i sistem upravljanja</vt:lpstr>
      <vt:lpstr>Automatika i automatizacija</vt:lpstr>
      <vt:lpstr>MEHANIZACIJA I ROBOTIZACIJA</vt:lpstr>
      <vt:lpstr>SISTEM AUTOMATSKOG UPRAVLJANJA</vt:lpstr>
      <vt:lpstr>Procesni računari i procesna periferija</vt:lpstr>
      <vt:lpstr>Radila: Armina Bukvić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Vršnjačko nasilje</dc:title>
  <dc:creator>zepa</dc:creator>
  <cp:lastModifiedBy>Armina</cp:lastModifiedBy>
  <cp:revision>22</cp:revision>
  <dcterms:created xsi:type="dcterms:W3CDTF">2016-02-12T09:18:44Z</dcterms:created>
  <dcterms:modified xsi:type="dcterms:W3CDTF">2020-05-15T07:23:54Z</dcterms:modified>
</cp:coreProperties>
</file>