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4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82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919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1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1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3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0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6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6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C4A7448-2588-4710-B4F2-7B650CD6975D}" type="datetimeFigureOut">
              <a:rPr lang="en-US" smtClean="0"/>
              <a:t>2021-03-29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6DA4635-F2D6-448B-B917-CE48E7D69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19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Upravljanje </a:t>
            </a:r>
            <a:r>
              <a:rPr lang="hr-HR" smtClean="0"/>
              <a:t>mobilnog robota računalnim vidom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Marela Ivanović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3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Upravljanje (3)</a:t>
            </a:r>
            <a:endParaRPr lang="en-US" dirty="0"/>
          </a:p>
        </p:txBody>
      </p:sp>
      <p:pic>
        <p:nvPicPr>
          <p:cNvPr id="6" name="bandicam 2021-01-20 00-29-28-4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633" y="1885021"/>
            <a:ext cx="10858085" cy="42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2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Kod (1)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3795" y="1732449"/>
            <a:ext cx="10353762" cy="40587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Korišteni programski jezici za realizaciju projekta su:</a:t>
            </a:r>
          </a:p>
          <a:p>
            <a:pPr lvl="1"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200" dirty="0" err="1" smtClean="0"/>
              <a:t>Python</a:t>
            </a:r>
            <a:r>
              <a:rPr lang="hr-HR" sz="2200" dirty="0" smtClean="0"/>
              <a:t> </a:t>
            </a:r>
          </a:p>
          <a:p>
            <a:pPr lvl="1"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200" dirty="0" err="1" smtClean="0"/>
              <a:t>Arduino</a:t>
            </a:r>
            <a:r>
              <a:rPr lang="hr-HR" sz="2200" dirty="0" smtClean="0"/>
              <a:t> IDLE</a:t>
            </a:r>
          </a:p>
          <a:p>
            <a:pPr marL="36900" indent="0"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None/>
            </a:pP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val="6709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2194560"/>
            <a:ext cx="10353762" cy="2468880"/>
          </a:xfrm>
        </p:spPr>
        <p:txBody>
          <a:bodyPr>
            <a:normAutofit/>
          </a:bodyPr>
          <a:lstStyle/>
          <a:p>
            <a:r>
              <a:rPr lang="hr-HR" dirty="0" smtClean="0"/>
              <a:t>KRAJ</a:t>
            </a:r>
            <a:br>
              <a:rPr lang="hr-HR" dirty="0" smtClean="0"/>
            </a:br>
            <a:r>
              <a:rPr lang="hr-HR" dirty="0" smtClean="0"/>
              <a:t>Hvala na pozornosti </a:t>
            </a:r>
            <a:r>
              <a:rPr lang="hr-H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Fizičke komponente</a:t>
            </a:r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Idejni koncept</a:t>
            </a:r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Upravljanje</a:t>
            </a:r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Kod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92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Fizičke komponente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809" b="39367"/>
          <a:stretch/>
        </p:blipFill>
        <p:spPr>
          <a:xfrm>
            <a:off x="6307421" y="2625078"/>
            <a:ext cx="5286708" cy="3850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091" y="2228676"/>
            <a:ext cx="47287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dirty="0" smtClean="0"/>
              <a:t>dva DC – motora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dirty="0" smtClean="0"/>
              <a:t>napajanje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dirty="0" err="1" smtClean="0"/>
              <a:t>mikrokontroler</a:t>
            </a:r>
            <a:r>
              <a:rPr lang="hr-HR" dirty="0" smtClean="0"/>
              <a:t> – </a:t>
            </a:r>
            <a:r>
              <a:rPr lang="hr-HR" dirty="0" err="1" smtClean="0"/>
              <a:t>esp</a:t>
            </a:r>
            <a:r>
              <a:rPr lang="hr-HR" dirty="0" smtClean="0"/>
              <a:t> 8266 </a:t>
            </a:r>
            <a:r>
              <a:rPr lang="hr-HR" dirty="0" err="1" smtClean="0"/>
              <a:t>NodeMCU</a:t>
            </a:r>
            <a:endParaRPr lang="hr-HR" dirty="0" smtClean="0"/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dirty="0" smtClean="0"/>
              <a:t>dual H – </a:t>
            </a:r>
            <a:r>
              <a:rPr lang="hr-HR" dirty="0" err="1" smtClean="0"/>
              <a:t>bridge</a:t>
            </a:r>
            <a:endParaRPr lang="hr-HR" dirty="0" smtClean="0"/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dirty="0" smtClean="0"/>
              <a:t>web kamera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6720"/>
            <a:ext cx="9758559" cy="64443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Fizičke komponente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3795" y="1071154"/>
            <a:ext cx="389333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Shema spoja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06" t="4318" r="7523" b="7579"/>
          <a:stretch/>
        </p:blipFill>
        <p:spPr>
          <a:xfrm>
            <a:off x="1582783" y="1715588"/>
            <a:ext cx="9026434" cy="49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/>
              <a:t>Idejni </a:t>
            </a:r>
            <a:r>
              <a:rPr lang="hr-HR" dirty="0" smtClean="0"/>
              <a:t>koncept (1)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3795" y="1732449"/>
            <a:ext cx="10353762" cy="40587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/>
              <a:t>Zadatak mobilnog robota je pozicionirat se u točku u prostoru odabranu od strane korisnika putem lijevog klika miša unutar kadra kamere.</a:t>
            </a:r>
            <a:endParaRPr lang="en-US" sz="2400" dirty="0"/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Web kamera ima ulogu senzora, pomoću prikupljenih podataka izračunat je kut između robota i cilja. </a:t>
            </a:r>
            <a:endParaRPr lang="hr-HR" sz="2400" dirty="0"/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Robot je prikazan kao materijalna točka koja predstavlja ishodište koordinatnog sustava.</a:t>
            </a:r>
          </a:p>
        </p:txBody>
      </p:sp>
    </p:spTree>
    <p:extLst>
      <p:ext uri="{BB962C8B-B14F-4D97-AF65-F5344CB8AC3E}">
        <p14:creationId xmlns:p14="http://schemas.microsoft.com/office/powerpoint/2010/main" val="8748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/>
              <a:t>Idejni </a:t>
            </a:r>
            <a:r>
              <a:rPr lang="hr-HR" dirty="0" smtClean="0"/>
              <a:t>koncept (2)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3795" y="1732449"/>
            <a:ext cx="10353762" cy="40587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Komunikacija između robota i računala je ostvarena putem Wi-Fi -a</a:t>
            </a:r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Izrađen je API kao sučelje za komunikaciju između servera (računala) i klijenta (</a:t>
            </a:r>
            <a:r>
              <a:rPr lang="hr-HR" sz="2400" dirty="0" err="1" smtClean="0"/>
              <a:t>mikrokontroler</a:t>
            </a:r>
            <a:r>
              <a:rPr lang="hr-HR" sz="2400" dirty="0" smtClean="0"/>
              <a:t>/mobilni robot)</a:t>
            </a:r>
          </a:p>
          <a:p>
            <a:pPr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err="1" smtClean="0"/>
              <a:t>Mikrokontroler</a:t>
            </a:r>
            <a:r>
              <a:rPr lang="hr-HR" sz="2400" dirty="0" smtClean="0"/>
              <a:t> prikuplja podatke sa lokalnog servera na računalu i upravlja mobilnim robotom</a:t>
            </a:r>
          </a:p>
          <a:p>
            <a:pPr marL="36900" indent="0">
              <a:lnSpc>
                <a:spcPct val="150000"/>
              </a:lnSpc>
              <a:buClr>
                <a:schemeClr val="accent3">
                  <a:lumMod val="40000"/>
                  <a:lumOff val="60000"/>
                </a:schemeClr>
              </a:buClr>
              <a:buSzPct val="80000"/>
              <a:buNone/>
            </a:pP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val="5538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Idejni koncept </a:t>
            </a:r>
            <a:r>
              <a:rPr lang="hr-HR" dirty="0" smtClean="0"/>
              <a:t>(3)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63" y="2458329"/>
            <a:ext cx="40670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4934"/>
          <a:stretch/>
        </p:blipFill>
        <p:spPr>
          <a:xfrm>
            <a:off x="913795" y="2458329"/>
            <a:ext cx="408738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0891" y="5387926"/>
            <a:ext cx="357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Robot u simulacijskom okruženju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35336" y="5387926"/>
            <a:ext cx="379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Mobilni robot unutar kadra kamere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Upravljanje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3794" y="1346618"/>
            <a:ext cx="568234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upravljanje motorima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sz="2400" dirty="0" smtClean="0"/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590917" y="1429349"/>
            <a:ext cx="1" cy="171880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05644" y="2745379"/>
            <a:ext cx="45705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9590916" y="3573850"/>
            <a:ext cx="1" cy="171880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05643" y="4889880"/>
            <a:ext cx="45705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3403" y="1530547"/>
            <a:ext cx="0" cy="40211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41873" y="1530547"/>
            <a:ext cx="0" cy="40211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41517" y="5532670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-10</a:t>
            </a:r>
            <a:r>
              <a:rPr lang="hr-HR" dirty="0" smtClean="0">
                <a:latin typeface="Verdana" panose="020B0604030504040204" pitchFamily="34" charset="0"/>
                <a:ea typeface="Verdana" panose="020B0604030504040204" pitchFamily="34" charset="0"/>
              </a:rPr>
              <a:t>˚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249987" y="5528174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10</a:t>
            </a:r>
            <a:r>
              <a:rPr lang="hr-HR" dirty="0" smtClean="0">
                <a:latin typeface="Verdana" panose="020B0604030504040204" pitchFamily="34" charset="0"/>
                <a:ea typeface="Verdana" panose="020B0604030504040204" pitchFamily="34" charset="0"/>
              </a:rPr>
              <a:t>˚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7305642" y="1902823"/>
            <a:ext cx="33362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641873" y="1902823"/>
            <a:ext cx="0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641873" y="2745379"/>
            <a:ext cx="11277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451668" y="4066920"/>
            <a:ext cx="33362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451668" y="4066920"/>
            <a:ext cx="0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05642" y="4887705"/>
            <a:ext cx="11277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88183" y="1094825"/>
            <a:ext cx="135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Lijevi motor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688183" y="3722375"/>
            <a:ext cx="135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Desni motor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630196" y="6166467"/>
            <a:ext cx="35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Upravljački signali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26" y="2315435"/>
            <a:ext cx="2977243" cy="410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Upravljanje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3794" y="1346618"/>
            <a:ext cx="568234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pokretanje robota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sz="2400" dirty="0" smtClean="0"/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v"/>
            </a:pPr>
            <a:r>
              <a:rPr lang="hr-HR" sz="2400" dirty="0" smtClean="0"/>
              <a:t>zaustavljanje robota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4" y="4796702"/>
            <a:ext cx="10143413" cy="164695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2052741"/>
            <a:ext cx="10143412" cy="173759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32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141</TotalTime>
  <Words>203</Words>
  <Application>Microsoft Office PowerPoint</Application>
  <PresentationFormat>Widescreen</PresentationFormat>
  <Paragraphs>65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Calisto MT</vt:lpstr>
      <vt:lpstr>Trebuchet MS</vt:lpstr>
      <vt:lpstr>Verdana</vt:lpstr>
      <vt:lpstr>Wingdings</vt:lpstr>
      <vt:lpstr>Wingdings 2</vt:lpstr>
      <vt:lpstr>Slate</vt:lpstr>
      <vt:lpstr>Upravljanje mobilnog robota računalnim vidom</vt:lpstr>
      <vt:lpstr>Sadržaj</vt:lpstr>
      <vt:lpstr>Fizičke komponente (1)</vt:lpstr>
      <vt:lpstr>Fizičke komponente (2)</vt:lpstr>
      <vt:lpstr>Idejni koncept (1)</vt:lpstr>
      <vt:lpstr>Idejni koncept (2)</vt:lpstr>
      <vt:lpstr>Idejni koncept (3)</vt:lpstr>
      <vt:lpstr>Upravljanje (1)</vt:lpstr>
      <vt:lpstr>Upravljanje (2)</vt:lpstr>
      <vt:lpstr>Upravljanje (3)</vt:lpstr>
      <vt:lpstr>Kod (1)</vt:lpstr>
      <vt:lpstr>KRAJ Hvala na pozornosti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Upravljanje mobilnog robota</dc:title>
  <dc:creator>Marela</dc:creator>
  <cp:lastModifiedBy>User</cp:lastModifiedBy>
  <cp:revision>25</cp:revision>
  <dcterms:created xsi:type="dcterms:W3CDTF">2021-02-03T20:31:59Z</dcterms:created>
  <dcterms:modified xsi:type="dcterms:W3CDTF">2021-03-29T18:34:35Z</dcterms:modified>
</cp:coreProperties>
</file>